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סגנון ביניים 2 - הדגשה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878C7CB7-43A0-22C7-B9AF-1793AFEF973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כותרת משנה 2">
            <a:extLst>
              <a:ext uri="{FF2B5EF4-FFF2-40B4-BE49-F238E27FC236}">
                <a16:creationId xmlns:a16="http://schemas.microsoft.com/office/drawing/2014/main" id="{D4BDF852-CF23-1049-0082-E94732EA442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e-IL"/>
              <a:t>לחץ כדי לערוך סגנון כותרת משנה של תבנית בסיס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6B685A0C-CBBF-7B18-00D8-5ADB0C0705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3D740-33EB-4EB9-A6AC-71DAF2845556}" type="datetimeFigureOut">
              <a:rPr lang="he-IL" smtClean="0"/>
              <a:t>י"ח/תמוז/תשפ"ו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F0132199-1F32-5890-BAF0-6A858FAAA9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598DE2A8-4D83-D408-A5FA-B1682D3AA8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83B52-AF04-409D-91B8-9D5282BA0B1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5270172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AD30F078-DD65-493B-7EBF-B31300CA41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>
            <a:extLst>
              <a:ext uri="{FF2B5EF4-FFF2-40B4-BE49-F238E27FC236}">
                <a16:creationId xmlns:a16="http://schemas.microsoft.com/office/drawing/2014/main" id="{465D5F5E-7473-07AC-BE88-E0F8F67FD7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2613619B-D511-6573-DDA8-A108930F30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3D740-33EB-4EB9-A6AC-71DAF2845556}" type="datetimeFigureOut">
              <a:rPr lang="he-IL" smtClean="0"/>
              <a:t>י"ח/תמוז/תשפ"ו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FC324D29-BCD9-E802-F75D-94E7B93A9A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D6AF754B-F563-9E72-40E8-37F933DAFC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83B52-AF04-409D-91B8-9D5282BA0B1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5724273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>
            <a:extLst>
              <a:ext uri="{FF2B5EF4-FFF2-40B4-BE49-F238E27FC236}">
                <a16:creationId xmlns:a16="http://schemas.microsoft.com/office/drawing/2014/main" id="{09EA026C-6CCA-2BC0-C4AE-184938D2C67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>
            <a:extLst>
              <a:ext uri="{FF2B5EF4-FFF2-40B4-BE49-F238E27FC236}">
                <a16:creationId xmlns:a16="http://schemas.microsoft.com/office/drawing/2014/main" id="{BC38696E-EDE3-1383-B53F-4BC6B4A7B87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6EA7B476-63A5-9C59-68FF-0CD2383C56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3D740-33EB-4EB9-A6AC-71DAF2845556}" type="datetimeFigureOut">
              <a:rPr lang="he-IL" smtClean="0"/>
              <a:t>י"ח/תמוז/תשפ"ו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8828CA4C-DA85-2434-EB46-D12869E83A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240BCF32-93A1-8BD2-F650-890633DDA4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83B52-AF04-409D-91B8-9D5282BA0B1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1383669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BFE303ED-F811-D6E1-8183-0C421B8831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EAF34E28-CAC9-7D3C-302B-5B3E3A2F3A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7125C209-9FAF-5B35-E80C-BD7A926F91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3D740-33EB-4EB9-A6AC-71DAF2845556}" type="datetimeFigureOut">
              <a:rPr lang="he-IL" smtClean="0"/>
              <a:t>י"ח/תמוז/תשפ"ו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4CFB15C6-6901-87C0-5D8A-F89403A0B8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730E4460-8C2A-F99A-1CC1-0B601FE351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83B52-AF04-409D-91B8-9D5282BA0B1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0845241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2FDBE5C1-671E-4DB9-92E8-0BADD6D9CC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>
            <a:extLst>
              <a:ext uri="{FF2B5EF4-FFF2-40B4-BE49-F238E27FC236}">
                <a16:creationId xmlns:a16="http://schemas.microsoft.com/office/drawing/2014/main" id="{9E6B3171-D05D-7C5F-5C98-B87F19B937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E36D943B-6BC7-AEBC-22CF-AC13F16331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3D740-33EB-4EB9-A6AC-71DAF2845556}" type="datetimeFigureOut">
              <a:rPr lang="he-IL" smtClean="0"/>
              <a:t>י"ח/תמוז/תשפ"ו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72501C7E-4EC2-8448-C923-79F9D04E2F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CEF0F6F2-3C49-DB4F-1DBF-66CFB5BB6D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83B52-AF04-409D-91B8-9D5282BA0B1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1395470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6F186BAB-025B-83FE-C593-ACA6350F31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CE831B5D-5A7D-012A-4614-5BCD33AD05A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תוכן 3">
            <a:extLst>
              <a:ext uri="{FF2B5EF4-FFF2-40B4-BE49-F238E27FC236}">
                <a16:creationId xmlns:a16="http://schemas.microsoft.com/office/drawing/2014/main" id="{419F8C9F-12F4-2C21-D57E-2E2737223C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5" name="מציין מיקום של תאריך 4">
            <a:extLst>
              <a:ext uri="{FF2B5EF4-FFF2-40B4-BE49-F238E27FC236}">
                <a16:creationId xmlns:a16="http://schemas.microsoft.com/office/drawing/2014/main" id="{8CD37A26-B337-40A9-53FD-26E8C810E4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3D740-33EB-4EB9-A6AC-71DAF2845556}" type="datetimeFigureOut">
              <a:rPr lang="he-IL" smtClean="0"/>
              <a:t>י"ח/תמוז/תשפ"ו</a:t>
            </a:fld>
            <a:endParaRPr lang="he-IL"/>
          </a:p>
        </p:txBody>
      </p:sp>
      <p:sp>
        <p:nvSpPr>
          <p:cNvPr id="6" name="מציין מיקום של כותרת תחתונה 5">
            <a:extLst>
              <a:ext uri="{FF2B5EF4-FFF2-40B4-BE49-F238E27FC236}">
                <a16:creationId xmlns:a16="http://schemas.microsoft.com/office/drawing/2014/main" id="{617765EF-C255-7F2E-B7B9-FAD92DD36C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>
            <a:extLst>
              <a:ext uri="{FF2B5EF4-FFF2-40B4-BE49-F238E27FC236}">
                <a16:creationId xmlns:a16="http://schemas.microsoft.com/office/drawing/2014/main" id="{59DD9B60-5CA9-FF90-B652-966A9DFA34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83B52-AF04-409D-91B8-9D5282BA0B1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6820693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F0388C13-4349-EA00-F92C-6EFF765508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>
            <a:extLst>
              <a:ext uri="{FF2B5EF4-FFF2-40B4-BE49-F238E27FC236}">
                <a16:creationId xmlns:a16="http://schemas.microsoft.com/office/drawing/2014/main" id="{38485D46-8AA6-510B-4591-E14C8F1131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מציין מיקום תוכן 3">
            <a:extLst>
              <a:ext uri="{FF2B5EF4-FFF2-40B4-BE49-F238E27FC236}">
                <a16:creationId xmlns:a16="http://schemas.microsoft.com/office/drawing/2014/main" id="{FB35E08D-05B6-E010-0163-D56DE479C9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5" name="מציין מיקום טקסט 4">
            <a:extLst>
              <a:ext uri="{FF2B5EF4-FFF2-40B4-BE49-F238E27FC236}">
                <a16:creationId xmlns:a16="http://schemas.microsoft.com/office/drawing/2014/main" id="{8E111293-4166-D8DD-D860-8B4F69D2173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6" name="מציין מיקום תוכן 5">
            <a:extLst>
              <a:ext uri="{FF2B5EF4-FFF2-40B4-BE49-F238E27FC236}">
                <a16:creationId xmlns:a16="http://schemas.microsoft.com/office/drawing/2014/main" id="{92826F3A-9556-E856-F0FE-934D93FAC6C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7" name="מציין מיקום של תאריך 6">
            <a:extLst>
              <a:ext uri="{FF2B5EF4-FFF2-40B4-BE49-F238E27FC236}">
                <a16:creationId xmlns:a16="http://schemas.microsoft.com/office/drawing/2014/main" id="{19EA0219-F060-EBBF-5305-FFFDBFEFB7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3D740-33EB-4EB9-A6AC-71DAF2845556}" type="datetimeFigureOut">
              <a:rPr lang="he-IL" smtClean="0"/>
              <a:t>י"ח/תמוז/תשפ"ו</a:t>
            </a:fld>
            <a:endParaRPr lang="he-IL"/>
          </a:p>
        </p:txBody>
      </p:sp>
      <p:sp>
        <p:nvSpPr>
          <p:cNvPr id="8" name="מציין מיקום של כותרת תחתונה 7">
            <a:extLst>
              <a:ext uri="{FF2B5EF4-FFF2-40B4-BE49-F238E27FC236}">
                <a16:creationId xmlns:a16="http://schemas.microsoft.com/office/drawing/2014/main" id="{817DCAD0-EBE7-B8AF-1DBD-B7074D0BA8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>
            <a:extLst>
              <a:ext uri="{FF2B5EF4-FFF2-40B4-BE49-F238E27FC236}">
                <a16:creationId xmlns:a16="http://schemas.microsoft.com/office/drawing/2014/main" id="{EBD2652C-A837-E94D-F40F-A73DE4542B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83B52-AF04-409D-91B8-9D5282BA0B1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9816246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878F3667-6093-2220-F5AA-D0E0EF9ED9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תאריך 2">
            <a:extLst>
              <a:ext uri="{FF2B5EF4-FFF2-40B4-BE49-F238E27FC236}">
                <a16:creationId xmlns:a16="http://schemas.microsoft.com/office/drawing/2014/main" id="{8A6D0AF6-6AC2-ADB4-AD89-B6C0F41DF2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3D740-33EB-4EB9-A6AC-71DAF2845556}" type="datetimeFigureOut">
              <a:rPr lang="he-IL" smtClean="0"/>
              <a:t>י"ח/תמוז/תשפ"ו</a:t>
            </a:fld>
            <a:endParaRPr lang="he-IL"/>
          </a:p>
        </p:txBody>
      </p:sp>
      <p:sp>
        <p:nvSpPr>
          <p:cNvPr id="4" name="מציין מיקום של כותרת תחתונה 3">
            <a:extLst>
              <a:ext uri="{FF2B5EF4-FFF2-40B4-BE49-F238E27FC236}">
                <a16:creationId xmlns:a16="http://schemas.microsoft.com/office/drawing/2014/main" id="{E445664B-8DD9-1572-E37B-CD06D90F1C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>
            <a:extLst>
              <a:ext uri="{FF2B5EF4-FFF2-40B4-BE49-F238E27FC236}">
                <a16:creationId xmlns:a16="http://schemas.microsoft.com/office/drawing/2014/main" id="{DA8A56AF-61AB-72C1-4E6D-CA281D4549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83B52-AF04-409D-91B8-9D5282BA0B1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9718555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>
            <a:extLst>
              <a:ext uri="{FF2B5EF4-FFF2-40B4-BE49-F238E27FC236}">
                <a16:creationId xmlns:a16="http://schemas.microsoft.com/office/drawing/2014/main" id="{D83B5EE9-49F4-2975-0DC8-98EF289DBC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3D740-33EB-4EB9-A6AC-71DAF2845556}" type="datetimeFigureOut">
              <a:rPr lang="he-IL" smtClean="0"/>
              <a:t>י"ח/תמוז/תשפ"ו</a:t>
            </a:fld>
            <a:endParaRPr lang="he-IL"/>
          </a:p>
        </p:txBody>
      </p:sp>
      <p:sp>
        <p:nvSpPr>
          <p:cNvPr id="3" name="מציין מיקום של כותרת תחתונה 2">
            <a:extLst>
              <a:ext uri="{FF2B5EF4-FFF2-40B4-BE49-F238E27FC236}">
                <a16:creationId xmlns:a16="http://schemas.microsoft.com/office/drawing/2014/main" id="{08CED037-24FE-872E-EEA9-30B3D59304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>
            <a:extLst>
              <a:ext uri="{FF2B5EF4-FFF2-40B4-BE49-F238E27FC236}">
                <a16:creationId xmlns:a16="http://schemas.microsoft.com/office/drawing/2014/main" id="{E43DE9C1-07F2-D72F-D72F-391D468C61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83B52-AF04-409D-91B8-9D5282BA0B1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9109439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0A7FCB29-E52F-A8DB-8BF2-EEA272C28A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5B160022-99E4-5409-311C-E1EC2A04E8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טקסט 3">
            <a:extLst>
              <a:ext uri="{FF2B5EF4-FFF2-40B4-BE49-F238E27FC236}">
                <a16:creationId xmlns:a16="http://schemas.microsoft.com/office/drawing/2014/main" id="{80139524-026C-10D7-094C-AD0C0CAC07B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מציין מיקום של תאריך 4">
            <a:extLst>
              <a:ext uri="{FF2B5EF4-FFF2-40B4-BE49-F238E27FC236}">
                <a16:creationId xmlns:a16="http://schemas.microsoft.com/office/drawing/2014/main" id="{80AA7185-C6AD-D939-FA85-497E8105EE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3D740-33EB-4EB9-A6AC-71DAF2845556}" type="datetimeFigureOut">
              <a:rPr lang="he-IL" smtClean="0"/>
              <a:t>י"ח/תמוז/תשפ"ו</a:t>
            </a:fld>
            <a:endParaRPr lang="he-IL"/>
          </a:p>
        </p:txBody>
      </p:sp>
      <p:sp>
        <p:nvSpPr>
          <p:cNvPr id="6" name="מציין מיקום של כותרת תחתונה 5">
            <a:extLst>
              <a:ext uri="{FF2B5EF4-FFF2-40B4-BE49-F238E27FC236}">
                <a16:creationId xmlns:a16="http://schemas.microsoft.com/office/drawing/2014/main" id="{EB2D513E-CA8B-CD77-B530-11A41B36AA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>
            <a:extLst>
              <a:ext uri="{FF2B5EF4-FFF2-40B4-BE49-F238E27FC236}">
                <a16:creationId xmlns:a16="http://schemas.microsoft.com/office/drawing/2014/main" id="{071D01EE-2DD3-CA21-6935-9F33CC6CB9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83B52-AF04-409D-91B8-9D5282BA0B1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1941776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21DC1583-1910-AE33-EC23-24CBA60F1A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תמונה 2">
            <a:extLst>
              <a:ext uri="{FF2B5EF4-FFF2-40B4-BE49-F238E27FC236}">
                <a16:creationId xmlns:a16="http://schemas.microsoft.com/office/drawing/2014/main" id="{04FFF93D-1808-799D-5B92-6338579B6BE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>
            <a:extLst>
              <a:ext uri="{FF2B5EF4-FFF2-40B4-BE49-F238E27FC236}">
                <a16:creationId xmlns:a16="http://schemas.microsoft.com/office/drawing/2014/main" id="{490DF051-83AA-6415-4B01-2DA316F3380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מציין מיקום של תאריך 4">
            <a:extLst>
              <a:ext uri="{FF2B5EF4-FFF2-40B4-BE49-F238E27FC236}">
                <a16:creationId xmlns:a16="http://schemas.microsoft.com/office/drawing/2014/main" id="{8A7F8E41-4FB3-20E7-9130-59C711D058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3D740-33EB-4EB9-A6AC-71DAF2845556}" type="datetimeFigureOut">
              <a:rPr lang="he-IL" smtClean="0"/>
              <a:t>י"ח/תמוז/תשפ"ו</a:t>
            </a:fld>
            <a:endParaRPr lang="he-IL"/>
          </a:p>
        </p:txBody>
      </p:sp>
      <p:sp>
        <p:nvSpPr>
          <p:cNvPr id="6" name="מציין מיקום של כותרת תחתונה 5">
            <a:extLst>
              <a:ext uri="{FF2B5EF4-FFF2-40B4-BE49-F238E27FC236}">
                <a16:creationId xmlns:a16="http://schemas.microsoft.com/office/drawing/2014/main" id="{D8FB5823-A64D-D9FD-2606-74944181E8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>
            <a:extLst>
              <a:ext uri="{FF2B5EF4-FFF2-40B4-BE49-F238E27FC236}">
                <a16:creationId xmlns:a16="http://schemas.microsoft.com/office/drawing/2014/main" id="{BC5DC863-476A-C4C4-0C5C-943A045C23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83B52-AF04-409D-91B8-9D5282BA0B1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8392706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>
            <a:extLst>
              <a:ext uri="{FF2B5EF4-FFF2-40B4-BE49-F238E27FC236}">
                <a16:creationId xmlns:a16="http://schemas.microsoft.com/office/drawing/2014/main" id="{F02324DC-A0B9-FDC0-8F64-76E6274C6C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>
            <a:extLst>
              <a:ext uri="{FF2B5EF4-FFF2-40B4-BE49-F238E27FC236}">
                <a16:creationId xmlns:a16="http://schemas.microsoft.com/office/drawing/2014/main" id="{A2F295C5-3223-2D1B-501D-3D38A24E72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B00E5AAD-FDCD-C2B4-3A4F-901D8DB6DBA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D73D740-33EB-4EB9-A6AC-71DAF2845556}" type="datetimeFigureOut">
              <a:rPr lang="he-IL" smtClean="0"/>
              <a:t>י"ח/תמוז/תשפ"ו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3DB14FF2-62DF-C478-4619-46142B48A59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535B74E4-5D30-4338-3F94-0941F35F63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BB83B52-AF04-409D-91B8-9D5282BA0B1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8668985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4231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תמונה 2">
            <a:extLst>
              <a:ext uri="{FF2B5EF4-FFF2-40B4-BE49-F238E27FC236}">
                <a16:creationId xmlns:a16="http://schemas.microsoft.com/office/drawing/2014/main" id="{249F563D-1BC6-D417-258E-00302178433F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000" y="330200"/>
            <a:ext cx="1524000" cy="323292"/>
          </a:xfrm>
          <a:prstGeom prst="rect">
            <a:avLst/>
          </a:prstGeom>
        </p:spPr>
      </p:pic>
      <p:pic>
        <p:nvPicPr>
          <p:cNvPr id="5" name="תמונה 4">
            <a:extLst>
              <a:ext uri="{FF2B5EF4-FFF2-40B4-BE49-F238E27FC236}">
                <a16:creationId xmlns:a16="http://schemas.microsoft.com/office/drawing/2014/main" id="{DA7B74DF-9D97-17F2-D4BD-3C5E0FDE77E7}"/>
              </a:ext>
            </a:extLst>
          </p:cNvPr>
          <p:cNvPicPr>
            <a:picLocks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37000" y="1625600"/>
            <a:ext cx="4318000" cy="1403315"/>
          </a:xfrm>
          <a:prstGeom prst="rect">
            <a:avLst/>
          </a:prstGeom>
        </p:spPr>
      </p:pic>
      <p:sp>
        <p:nvSpPr>
          <p:cNvPr id="6" name="תיבת טקסט 5">
            <a:extLst>
              <a:ext uri="{FF2B5EF4-FFF2-40B4-BE49-F238E27FC236}">
                <a16:creationId xmlns:a16="http://schemas.microsoft.com/office/drawing/2014/main" id="{F730AC93-10F0-C965-84C7-05E7591B6F76}"/>
              </a:ext>
            </a:extLst>
          </p:cNvPr>
          <p:cNvSpPr txBox="1"/>
          <p:nvPr/>
        </p:nvSpPr>
        <p:spPr>
          <a:xfrm>
            <a:off x="1651000" y="4064000"/>
            <a:ext cx="8890000" cy="707886"/>
          </a:xfrm>
          <a:prstGeom prst="rect">
            <a:avLst/>
          </a:prstGeom>
          <a:noFill/>
        </p:spPr>
        <p:txBody>
          <a:bodyPr vert="horz" wrap="square" rtlCol="1">
            <a:spAutoFit/>
          </a:bodyPr>
          <a:lstStyle/>
          <a:p>
            <a:pPr algn="ctr"/>
            <a:r>
              <a:rPr lang="he-IL" sz="4000">
                <a:solidFill>
                  <a:srgbClr val="FFFFFF"/>
                </a:solidFill>
                <a:latin typeface="Heebo ExtraBold" pitchFamily="2" charset="-79"/>
              </a:rPr>
              <a:t>שם המצגת כאן</a:t>
            </a:r>
          </a:p>
        </p:txBody>
      </p:sp>
      <p:sp>
        <p:nvSpPr>
          <p:cNvPr id="7" name="תיבת טקסט 6">
            <a:extLst>
              <a:ext uri="{FF2B5EF4-FFF2-40B4-BE49-F238E27FC236}">
                <a16:creationId xmlns:a16="http://schemas.microsoft.com/office/drawing/2014/main" id="{E88842AA-96A4-736D-DC5B-2C39D6165D54}"/>
              </a:ext>
            </a:extLst>
          </p:cNvPr>
          <p:cNvSpPr txBox="1"/>
          <p:nvPr/>
        </p:nvSpPr>
        <p:spPr>
          <a:xfrm>
            <a:off x="2286000" y="4978400"/>
            <a:ext cx="7620000" cy="338554"/>
          </a:xfrm>
          <a:prstGeom prst="rect">
            <a:avLst/>
          </a:prstGeom>
          <a:noFill/>
        </p:spPr>
        <p:txBody>
          <a:bodyPr vert="horz" wrap="square" rtlCol="1">
            <a:spAutoFit/>
          </a:bodyPr>
          <a:lstStyle/>
          <a:p>
            <a:pPr algn="ctr"/>
            <a:r>
              <a:rPr lang="he-IL" sz="1600">
                <a:solidFill>
                  <a:srgbClr val="B4A8E4"/>
                </a:solidFill>
                <a:latin typeface="Heebo" pitchFamily="2" charset="-79"/>
              </a:rPr>
              <a:t>כותרת משנה או תיאור קצר של המצגת</a:t>
            </a:r>
          </a:p>
        </p:txBody>
      </p:sp>
      <p:sp>
        <p:nvSpPr>
          <p:cNvPr id="8" name="תיבת טקסט 7">
            <a:extLst>
              <a:ext uri="{FF2B5EF4-FFF2-40B4-BE49-F238E27FC236}">
                <a16:creationId xmlns:a16="http://schemas.microsoft.com/office/drawing/2014/main" id="{B5C2A1DF-4470-A31D-7FD0-DC3739C0BF21}"/>
              </a:ext>
            </a:extLst>
          </p:cNvPr>
          <p:cNvSpPr txBox="1"/>
          <p:nvPr/>
        </p:nvSpPr>
        <p:spPr>
          <a:xfrm>
            <a:off x="508000" y="6426200"/>
            <a:ext cx="3810000" cy="215444"/>
          </a:xfrm>
          <a:prstGeom prst="rect">
            <a:avLst/>
          </a:prstGeom>
          <a:noFill/>
        </p:spPr>
        <p:txBody>
          <a:bodyPr vert="horz" wrap="square" rtlCol="1">
            <a:spAutoFit/>
          </a:bodyPr>
          <a:lstStyle/>
          <a:p>
            <a:pPr algn="l"/>
            <a:r>
              <a:rPr lang="en-US" sz="800" spc="200">
                <a:solidFill>
                  <a:srgbClr val="B4A8E4"/>
                </a:solidFill>
                <a:latin typeface="Sora" pitchFamily="2" charset="0"/>
              </a:rPr>
              <a:t>MINDSET AI SYSTEMS</a:t>
            </a:r>
            <a:endParaRPr lang="he-IL" sz="800" spc="200">
              <a:solidFill>
                <a:srgbClr val="B4A8E4"/>
              </a:solidFill>
              <a:latin typeface="Sora" pitchFamily="2" charset="0"/>
            </a:endParaRPr>
          </a:p>
        </p:txBody>
      </p:sp>
      <p:sp>
        <p:nvSpPr>
          <p:cNvPr id="9" name="תיבת טקסט 8">
            <a:extLst>
              <a:ext uri="{FF2B5EF4-FFF2-40B4-BE49-F238E27FC236}">
                <a16:creationId xmlns:a16="http://schemas.microsoft.com/office/drawing/2014/main" id="{DD42B281-3FF0-FBC9-68C5-17FAEC6B6A10}"/>
              </a:ext>
            </a:extLst>
          </p:cNvPr>
          <p:cNvSpPr txBox="1"/>
          <p:nvPr/>
        </p:nvSpPr>
        <p:spPr>
          <a:xfrm>
            <a:off x="7874000" y="6426200"/>
            <a:ext cx="3810000" cy="215444"/>
          </a:xfrm>
          <a:prstGeom prst="rect">
            <a:avLst/>
          </a:prstGeom>
          <a:noFill/>
        </p:spPr>
        <p:txBody>
          <a:bodyPr vert="horz" wrap="square" rtlCol="1">
            <a:spAutoFit/>
          </a:bodyPr>
          <a:lstStyle/>
          <a:p>
            <a:r>
              <a:rPr lang="en-US" sz="800" spc="200">
                <a:solidFill>
                  <a:srgbClr val="B4A8E4"/>
                </a:solidFill>
                <a:latin typeface="Sora" pitchFamily="2" charset="0"/>
              </a:rPr>
              <a:t>AI YOUR MIND</a:t>
            </a:r>
            <a:endParaRPr lang="he-IL" sz="800" spc="200">
              <a:solidFill>
                <a:srgbClr val="B4A8E4"/>
              </a:solidFill>
              <a:latin typeface="Sora" pitchFamily="2" charset="0"/>
            </a:endParaRPr>
          </a:p>
        </p:txBody>
      </p:sp>
      <p:pic>
        <p:nvPicPr>
          <p:cNvPr id="11" name="תמונה 10">
            <a:extLst>
              <a:ext uri="{FF2B5EF4-FFF2-40B4-BE49-F238E27FC236}">
                <a16:creationId xmlns:a16="http://schemas.microsoft.com/office/drawing/2014/main" id="{24CEDCC6-16F4-7580-6085-BE6994DA151B}"/>
              </a:ext>
            </a:extLst>
          </p:cNvPr>
          <p:cNvPicPr>
            <a:picLocks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07100" y="6375400"/>
            <a:ext cx="177800" cy="209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72509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4231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תמונה 2">
            <a:extLst>
              <a:ext uri="{FF2B5EF4-FFF2-40B4-BE49-F238E27FC236}">
                <a16:creationId xmlns:a16="http://schemas.microsoft.com/office/drawing/2014/main" id="{5AF4DC45-EAB0-9C7C-8788-D3E7EE1BCDCE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000" y="330200"/>
            <a:ext cx="1524000" cy="323292"/>
          </a:xfrm>
          <a:prstGeom prst="rect">
            <a:avLst/>
          </a:prstGeom>
        </p:spPr>
      </p:pic>
      <p:sp>
        <p:nvSpPr>
          <p:cNvPr id="4" name="תיבת טקסט 3">
            <a:extLst>
              <a:ext uri="{FF2B5EF4-FFF2-40B4-BE49-F238E27FC236}">
                <a16:creationId xmlns:a16="http://schemas.microsoft.com/office/drawing/2014/main" id="{4E6FBF1F-215F-7C7C-845B-6467B51AABC5}"/>
              </a:ext>
            </a:extLst>
          </p:cNvPr>
          <p:cNvSpPr txBox="1"/>
          <p:nvPr/>
        </p:nvSpPr>
        <p:spPr>
          <a:xfrm>
            <a:off x="1651000" y="1651000"/>
            <a:ext cx="8890000" cy="1323439"/>
          </a:xfrm>
          <a:prstGeom prst="rect">
            <a:avLst/>
          </a:prstGeom>
          <a:noFill/>
        </p:spPr>
        <p:txBody>
          <a:bodyPr vert="horz" wrap="square" rtlCol="1">
            <a:spAutoFit/>
          </a:bodyPr>
          <a:lstStyle/>
          <a:p>
            <a:pPr algn="ctr"/>
            <a:r>
              <a:rPr lang="he-IL" sz="8000">
                <a:solidFill>
                  <a:srgbClr val="896EC0"/>
                </a:solidFill>
                <a:latin typeface="Sora ExtraBold" pitchFamily="2" charset="0"/>
              </a:rPr>
              <a:t>”</a:t>
            </a:r>
          </a:p>
        </p:txBody>
      </p:sp>
      <p:sp>
        <p:nvSpPr>
          <p:cNvPr id="5" name="תיבת טקסט 4">
            <a:extLst>
              <a:ext uri="{FF2B5EF4-FFF2-40B4-BE49-F238E27FC236}">
                <a16:creationId xmlns:a16="http://schemas.microsoft.com/office/drawing/2014/main" id="{8D54553C-9612-B432-DF70-9A2FD06329E5}"/>
              </a:ext>
            </a:extLst>
          </p:cNvPr>
          <p:cNvSpPr txBox="1"/>
          <p:nvPr/>
        </p:nvSpPr>
        <p:spPr>
          <a:xfrm>
            <a:off x="1397000" y="2870200"/>
            <a:ext cx="9398000" cy="492443"/>
          </a:xfrm>
          <a:prstGeom prst="rect">
            <a:avLst/>
          </a:prstGeom>
          <a:noFill/>
        </p:spPr>
        <p:txBody>
          <a:bodyPr vert="horz" wrap="square" rtlCol="1">
            <a:spAutoFit/>
          </a:bodyPr>
          <a:lstStyle/>
          <a:p>
            <a:pPr algn="ctr"/>
            <a:r>
              <a:rPr lang="he-IL" sz="2600" b="1">
                <a:solidFill>
                  <a:srgbClr val="FFFFFF"/>
                </a:solidFill>
                <a:latin typeface="Heebo" pitchFamily="2" charset="-79"/>
              </a:rPr>
              <a:t>משפט מפתח או ציטוט של לקוח שממחיש את הערך במילים פשוטות</a:t>
            </a:r>
          </a:p>
        </p:txBody>
      </p:sp>
      <p:sp>
        <p:nvSpPr>
          <p:cNvPr id="6" name="תיבת טקסט 5">
            <a:extLst>
              <a:ext uri="{FF2B5EF4-FFF2-40B4-BE49-F238E27FC236}">
                <a16:creationId xmlns:a16="http://schemas.microsoft.com/office/drawing/2014/main" id="{E2A22E46-41D6-98DC-F119-AC55F6E6573B}"/>
              </a:ext>
            </a:extLst>
          </p:cNvPr>
          <p:cNvSpPr txBox="1"/>
          <p:nvPr/>
        </p:nvSpPr>
        <p:spPr>
          <a:xfrm>
            <a:off x="1651000" y="4521200"/>
            <a:ext cx="8890000" cy="307777"/>
          </a:xfrm>
          <a:prstGeom prst="rect">
            <a:avLst/>
          </a:prstGeom>
          <a:noFill/>
        </p:spPr>
        <p:txBody>
          <a:bodyPr vert="horz" wrap="square" rtlCol="1">
            <a:spAutoFit/>
          </a:bodyPr>
          <a:lstStyle/>
          <a:p>
            <a:pPr algn="ctr"/>
            <a:r>
              <a:rPr lang="he-IL" sz="1400">
                <a:solidFill>
                  <a:srgbClr val="B4A8E4"/>
                </a:solidFill>
                <a:latin typeface="Heebo" pitchFamily="2" charset="-79"/>
              </a:rPr>
              <a:t>שם הדובר · תפקיד</a:t>
            </a:r>
          </a:p>
        </p:txBody>
      </p:sp>
      <p:sp>
        <p:nvSpPr>
          <p:cNvPr id="7" name="תיבת טקסט 6">
            <a:extLst>
              <a:ext uri="{FF2B5EF4-FFF2-40B4-BE49-F238E27FC236}">
                <a16:creationId xmlns:a16="http://schemas.microsoft.com/office/drawing/2014/main" id="{082C2F6D-B67B-54EC-FEA0-A3AC7C41903C}"/>
              </a:ext>
            </a:extLst>
          </p:cNvPr>
          <p:cNvSpPr txBox="1"/>
          <p:nvPr/>
        </p:nvSpPr>
        <p:spPr>
          <a:xfrm>
            <a:off x="508000" y="6426200"/>
            <a:ext cx="3810000" cy="215444"/>
          </a:xfrm>
          <a:prstGeom prst="rect">
            <a:avLst/>
          </a:prstGeom>
          <a:noFill/>
        </p:spPr>
        <p:txBody>
          <a:bodyPr vert="horz" wrap="square" rtlCol="1">
            <a:spAutoFit/>
          </a:bodyPr>
          <a:lstStyle/>
          <a:p>
            <a:pPr algn="l"/>
            <a:r>
              <a:rPr lang="en-US" sz="800" spc="200">
                <a:solidFill>
                  <a:srgbClr val="B4A8E4"/>
                </a:solidFill>
                <a:latin typeface="Sora" pitchFamily="2" charset="0"/>
              </a:rPr>
              <a:t>MINDSET AI SYSTEMS</a:t>
            </a:r>
            <a:endParaRPr lang="he-IL" sz="800" spc="200">
              <a:solidFill>
                <a:srgbClr val="B4A8E4"/>
              </a:solidFill>
              <a:latin typeface="Sora" pitchFamily="2" charset="0"/>
            </a:endParaRPr>
          </a:p>
        </p:txBody>
      </p:sp>
      <p:sp>
        <p:nvSpPr>
          <p:cNvPr id="8" name="תיבת טקסט 7">
            <a:extLst>
              <a:ext uri="{FF2B5EF4-FFF2-40B4-BE49-F238E27FC236}">
                <a16:creationId xmlns:a16="http://schemas.microsoft.com/office/drawing/2014/main" id="{82628A7F-41E2-3AE5-F7AD-452E2D4CDCE8}"/>
              </a:ext>
            </a:extLst>
          </p:cNvPr>
          <p:cNvSpPr txBox="1"/>
          <p:nvPr/>
        </p:nvSpPr>
        <p:spPr>
          <a:xfrm>
            <a:off x="7874000" y="6426200"/>
            <a:ext cx="3810000" cy="215444"/>
          </a:xfrm>
          <a:prstGeom prst="rect">
            <a:avLst/>
          </a:prstGeom>
          <a:noFill/>
        </p:spPr>
        <p:txBody>
          <a:bodyPr vert="horz" wrap="square" rtlCol="1">
            <a:spAutoFit/>
          </a:bodyPr>
          <a:lstStyle/>
          <a:p>
            <a:r>
              <a:rPr lang="en-US" sz="800" spc="200">
                <a:solidFill>
                  <a:srgbClr val="B4A8E4"/>
                </a:solidFill>
                <a:latin typeface="Sora" pitchFamily="2" charset="0"/>
              </a:rPr>
              <a:t>AI YOUR MIND</a:t>
            </a:r>
            <a:endParaRPr lang="he-IL" sz="800" spc="200">
              <a:solidFill>
                <a:srgbClr val="B4A8E4"/>
              </a:solidFill>
              <a:latin typeface="Sora" pitchFamily="2" charset="0"/>
            </a:endParaRPr>
          </a:p>
        </p:txBody>
      </p:sp>
      <p:pic>
        <p:nvPicPr>
          <p:cNvPr id="10" name="תמונה 9">
            <a:extLst>
              <a:ext uri="{FF2B5EF4-FFF2-40B4-BE49-F238E27FC236}">
                <a16:creationId xmlns:a16="http://schemas.microsoft.com/office/drawing/2014/main" id="{AE627964-84F7-3BCC-DCEB-9275DE9BB20D}"/>
              </a:ext>
            </a:extLst>
          </p:cNvPr>
          <p:cNvPicPr>
            <a:picLocks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07100" y="6375400"/>
            <a:ext cx="177800" cy="209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06452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4231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תמונה 2">
            <a:extLst>
              <a:ext uri="{FF2B5EF4-FFF2-40B4-BE49-F238E27FC236}">
                <a16:creationId xmlns:a16="http://schemas.microsoft.com/office/drawing/2014/main" id="{4849BEF6-64B6-34E1-24E4-F1CBCDBBE268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000" y="330200"/>
            <a:ext cx="1524000" cy="323292"/>
          </a:xfrm>
          <a:prstGeom prst="rect">
            <a:avLst/>
          </a:prstGeom>
        </p:spPr>
      </p:pic>
      <p:sp>
        <p:nvSpPr>
          <p:cNvPr id="4" name="תיבת טקסט 3">
            <a:extLst>
              <a:ext uri="{FF2B5EF4-FFF2-40B4-BE49-F238E27FC236}">
                <a16:creationId xmlns:a16="http://schemas.microsoft.com/office/drawing/2014/main" id="{7AFFA9C0-0DF0-C359-C4CB-F78D52526A08}"/>
              </a:ext>
            </a:extLst>
          </p:cNvPr>
          <p:cNvSpPr txBox="1"/>
          <p:nvPr/>
        </p:nvSpPr>
        <p:spPr>
          <a:xfrm>
            <a:off x="3048000" y="787400"/>
            <a:ext cx="8636000" cy="584775"/>
          </a:xfrm>
          <a:prstGeom prst="rect">
            <a:avLst/>
          </a:prstGeom>
          <a:noFill/>
        </p:spPr>
        <p:txBody>
          <a:bodyPr vert="horz" wrap="square" rtlCol="1">
            <a:spAutoFit/>
          </a:bodyPr>
          <a:lstStyle/>
          <a:p>
            <a:r>
              <a:rPr lang="he-IL" sz="3200">
                <a:solidFill>
                  <a:srgbClr val="FFFFFF"/>
                </a:solidFill>
                <a:latin typeface="Heebo ExtraBold" pitchFamily="2" charset="-79"/>
              </a:rPr>
              <a:t>כך זה נראה בפועל</a:t>
            </a:r>
          </a:p>
        </p:txBody>
      </p:sp>
      <p:sp>
        <p:nvSpPr>
          <p:cNvPr id="5" name="מלבן 4">
            <a:extLst>
              <a:ext uri="{FF2B5EF4-FFF2-40B4-BE49-F238E27FC236}">
                <a16:creationId xmlns:a16="http://schemas.microsoft.com/office/drawing/2014/main" id="{9A2376FF-AC05-085F-C995-4C4F87FF3A58}"/>
              </a:ext>
            </a:extLst>
          </p:cNvPr>
          <p:cNvSpPr/>
          <p:nvPr/>
        </p:nvSpPr>
        <p:spPr>
          <a:xfrm>
            <a:off x="508000" y="1625600"/>
            <a:ext cx="11176000" cy="11430"/>
          </a:xfrm>
          <a:prstGeom prst="rect">
            <a:avLst/>
          </a:prstGeom>
          <a:solidFill>
            <a:srgbClr val="B4A8E4">
              <a:alpha val="40000"/>
            </a:srgbClr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6" name="מלבן: פינות מעוגלות 5">
            <a:extLst>
              <a:ext uri="{FF2B5EF4-FFF2-40B4-BE49-F238E27FC236}">
                <a16:creationId xmlns:a16="http://schemas.microsoft.com/office/drawing/2014/main" id="{9DD35959-7851-7B4C-0AB3-5AD8A07D08A7}"/>
              </a:ext>
            </a:extLst>
          </p:cNvPr>
          <p:cNvSpPr/>
          <p:nvPr/>
        </p:nvSpPr>
        <p:spPr>
          <a:xfrm>
            <a:off x="3175000" y="1981200"/>
            <a:ext cx="6858000" cy="3429000"/>
          </a:xfrm>
          <a:prstGeom prst="roundRect">
            <a:avLst>
              <a:gd name="adj" fmla="val 7000"/>
            </a:avLst>
          </a:prstGeom>
          <a:solidFill>
            <a:srgbClr val="343043"/>
          </a:solidFill>
          <a:ln w="12700" cap="flat" cmpd="sng" algn="ctr">
            <a:solidFill>
              <a:srgbClr val="4A3B7A">
                <a:alpha val="50000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7" name="תיבת טקסט 6">
            <a:extLst>
              <a:ext uri="{FF2B5EF4-FFF2-40B4-BE49-F238E27FC236}">
                <a16:creationId xmlns:a16="http://schemas.microsoft.com/office/drawing/2014/main" id="{3954E7BD-9218-FFFF-A2E1-90080442BFAF}"/>
              </a:ext>
            </a:extLst>
          </p:cNvPr>
          <p:cNvSpPr txBox="1"/>
          <p:nvPr/>
        </p:nvSpPr>
        <p:spPr>
          <a:xfrm>
            <a:off x="3175000" y="3327400"/>
            <a:ext cx="6858000" cy="338554"/>
          </a:xfrm>
          <a:prstGeom prst="rect">
            <a:avLst/>
          </a:prstGeom>
          <a:noFill/>
        </p:spPr>
        <p:txBody>
          <a:bodyPr vert="horz" wrap="square" rtlCol="1">
            <a:spAutoFit/>
          </a:bodyPr>
          <a:lstStyle/>
          <a:p>
            <a:pPr algn="ctr"/>
            <a:r>
              <a:rPr lang="he-IL" sz="1600">
                <a:solidFill>
                  <a:srgbClr val="B4A8E4"/>
                </a:solidFill>
                <a:latin typeface="Heebo" pitchFamily="2" charset="-79"/>
              </a:rPr>
              <a:t>צילום מסך / תמונה</a:t>
            </a:r>
          </a:p>
        </p:txBody>
      </p:sp>
      <p:sp>
        <p:nvSpPr>
          <p:cNvPr id="8" name="תיבת טקסט 7">
            <a:extLst>
              <a:ext uri="{FF2B5EF4-FFF2-40B4-BE49-F238E27FC236}">
                <a16:creationId xmlns:a16="http://schemas.microsoft.com/office/drawing/2014/main" id="{46E56F85-410D-0A1F-17A8-B75F21038D89}"/>
              </a:ext>
            </a:extLst>
          </p:cNvPr>
          <p:cNvSpPr txBox="1"/>
          <p:nvPr/>
        </p:nvSpPr>
        <p:spPr>
          <a:xfrm>
            <a:off x="9779000" y="2235200"/>
            <a:ext cx="1905000" cy="1000274"/>
          </a:xfrm>
          <a:prstGeom prst="rect">
            <a:avLst/>
          </a:prstGeom>
          <a:noFill/>
        </p:spPr>
        <p:txBody>
          <a:bodyPr vert="horz" wrap="square" rtlCol="1">
            <a:spAutoFit/>
          </a:bodyPr>
          <a:lstStyle/>
          <a:p>
            <a:pPr marL="342900" indent="-342900">
              <a:spcAft>
                <a:spcPts val="1200"/>
              </a:spcAft>
              <a:buClr>
                <a:srgbClr val="896EC0"/>
              </a:buClr>
              <a:buFont typeface="+mj-lt"/>
              <a:buChar char="•"/>
            </a:pPr>
            <a:r>
              <a:rPr lang="he-IL" sz="1300">
                <a:solidFill>
                  <a:srgbClr val="FFFFFF"/>
                </a:solidFill>
                <a:latin typeface="Heebo" pitchFamily="2" charset="-79"/>
              </a:rPr>
              <a:t>דגש ראשון</a:t>
            </a:r>
          </a:p>
          <a:p>
            <a:pPr marL="342900" indent="-342900">
              <a:spcAft>
                <a:spcPts val="1200"/>
              </a:spcAft>
              <a:buClr>
                <a:srgbClr val="896EC0"/>
              </a:buClr>
              <a:buFont typeface="+mj-lt"/>
              <a:buChar char="•"/>
            </a:pPr>
            <a:r>
              <a:rPr lang="he-IL" sz="1300">
                <a:solidFill>
                  <a:srgbClr val="FFFFFF"/>
                </a:solidFill>
                <a:latin typeface="Heebo" pitchFamily="2" charset="-79"/>
              </a:rPr>
              <a:t>דגש שני</a:t>
            </a:r>
          </a:p>
          <a:p>
            <a:pPr marL="342900" indent="-342900">
              <a:spcAft>
                <a:spcPts val="1200"/>
              </a:spcAft>
              <a:buClr>
                <a:srgbClr val="896EC0"/>
              </a:buClr>
              <a:buFont typeface="+mj-lt"/>
              <a:buChar char="•"/>
            </a:pPr>
            <a:r>
              <a:rPr lang="he-IL" sz="1300">
                <a:solidFill>
                  <a:srgbClr val="FFFFFF"/>
                </a:solidFill>
                <a:latin typeface="Heebo" pitchFamily="2" charset="-79"/>
              </a:rPr>
              <a:t>דגש שלישי</a:t>
            </a:r>
          </a:p>
        </p:txBody>
      </p:sp>
      <p:sp>
        <p:nvSpPr>
          <p:cNvPr id="9" name="תיבת טקסט 8">
            <a:extLst>
              <a:ext uri="{FF2B5EF4-FFF2-40B4-BE49-F238E27FC236}">
                <a16:creationId xmlns:a16="http://schemas.microsoft.com/office/drawing/2014/main" id="{6537C421-CB92-6876-6C9B-35BB871B47A2}"/>
              </a:ext>
            </a:extLst>
          </p:cNvPr>
          <p:cNvSpPr txBox="1"/>
          <p:nvPr/>
        </p:nvSpPr>
        <p:spPr>
          <a:xfrm>
            <a:off x="508000" y="6426200"/>
            <a:ext cx="3810000" cy="215444"/>
          </a:xfrm>
          <a:prstGeom prst="rect">
            <a:avLst/>
          </a:prstGeom>
          <a:noFill/>
        </p:spPr>
        <p:txBody>
          <a:bodyPr vert="horz" wrap="square" rtlCol="1">
            <a:spAutoFit/>
          </a:bodyPr>
          <a:lstStyle/>
          <a:p>
            <a:pPr algn="l"/>
            <a:r>
              <a:rPr lang="en-US" sz="800" spc="200">
                <a:solidFill>
                  <a:srgbClr val="B4A8E4"/>
                </a:solidFill>
                <a:latin typeface="Sora" pitchFamily="2" charset="0"/>
              </a:rPr>
              <a:t>MINDSET AI SYSTEMS</a:t>
            </a:r>
            <a:endParaRPr lang="he-IL" sz="800" spc="200">
              <a:solidFill>
                <a:srgbClr val="B4A8E4"/>
              </a:solidFill>
              <a:latin typeface="Sora" pitchFamily="2" charset="0"/>
            </a:endParaRPr>
          </a:p>
        </p:txBody>
      </p:sp>
      <p:sp>
        <p:nvSpPr>
          <p:cNvPr id="10" name="תיבת טקסט 9">
            <a:extLst>
              <a:ext uri="{FF2B5EF4-FFF2-40B4-BE49-F238E27FC236}">
                <a16:creationId xmlns:a16="http://schemas.microsoft.com/office/drawing/2014/main" id="{E82F34AD-8789-D0D2-FEC3-449020504E25}"/>
              </a:ext>
            </a:extLst>
          </p:cNvPr>
          <p:cNvSpPr txBox="1"/>
          <p:nvPr/>
        </p:nvSpPr>
        <p:spPr>
          <a:xfrm>
            <a:off x="7874000" y="6426200"/>
            <a:ext cx="3810000" cy="215444"/>
          </a:xfrm>
          <a:prstGeom prst="rect">
            <a:avLst/>
          </a:prstGeom>
          <a:noFill/>
        </p:spPr>
        <p:txBody>
          <a:bodyPr vert="horz" wrap="square" rtlCol="1">
            <a:spAutoFit/>
          </a:bodyPr>
          <a:lstStyle/>
          <a:p>
            <a:r>
              <a:rPr lang="en-US" sz="800" spc="200">
                <a:solidFill>
                  <a:srgbClr val="B4A8E4"/>
                </a:solidFill>
                <a:latin typeface="Sora" pitchFamily="2" charset="0"/>
              </a:rPr>
              <a:t>AI YOUR MIND</a:t>
            </a:r>
            <a:endParaRPr lang="he-IL" sz="800" spc="200">
              <a:solidFill>
                <a:srgbClr val="B4A8E4"/>
              </a:solidFill>
              <a:latin typeface="Sora" pitchFamily="2" charset="0"/>
            </a:endParaRPr>
          </a:p>
        </p:txBody>
      </p:sp>
      <p:pic>
        <p:nvPicPr>
          <p:cNvPr id="12" name="תמונה 11">
            <a:extLst>
              <a:ext uri="{FF2B5EF4-FFF2-40B4-BE49-F238E27FC236}">
                <a16:creationId xmlns:a16="http://schemas.microsoft.com/office/drawing/2014/main" id="{0C5F02E6-69B9-D337-609E-E4DC1669435A}"/>
              </a:ext>
            </a:extLst>
          </p:cNvPr>
          <p:cNvPicPr>
            <a:picLocks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07100" y="6375400"/>
            <a:ext cx="177800" cy="209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19656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4231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תמונה 2">
            <a:extLst>
              <a:ext uri="{FF2B5EF4-FFF2-40B4-BE49-F238E27FC236}">
                <a16:creationId xmlns:a16="http://schemas.microsoft.com/office/drawing/2014/main" id="{83DD74AD-3294-9836-1C76-B6214E6A6666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000" y="330200"/>
            <a:ext cx="1524000" cy="323292"/>
          </a:xfrm>
          <a:prstGeom prst="rect">
            <a:avLst/>
          </a:prstGeom>
        </p:spPr>
      </p:pic>
      <p:pic>
        <p:nvPicPr>
          <p:cNvPr id="5" name="תמונה 4">
            <a:extLst>
              <a:ext uri="{FF2B5EF4-FFF2-40B4-BE49-F238E27FC236}">
                <a16:creationId xmlns:a16="http://schemas.microsoft.com/office/drawing/2014/main" id="{DC58C152-9F77-1D20-6D29-9468E4FAB1E2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0" y="1905000"/>
            <a:ext cx="3302000" cy="700467"/>
          </a:xfrm>
          <a:prstGeom prst="rect">
            <a:avLst/>
          </a:prstGeom>
        </p:spPr>
      </p:pic>
      <p:sp>
        <p:nvSpPr>
          <p:cNvPr id="6" name="תיבת טקסט 5">
            <a:extLst>
              <a:ext uri="{FF2B5EF4-FFF2-40B4-BE49-F238E27FC236}">
                <a16:creationId xmlns:a16="http://schemas.microsoft.com/office/drawing/2014/main" id="{D8F67E54-1E7C-0BF2-534D-5A17B475BFB8}"/>
              </a:ext>
            </a:extLst>
          </p:cNvPr>
          <p:cNvSpPr txBox="1"/>
          <p:nvPr/>
        </p:nvSpPr>
        <p:spPr>
          <a:xfrm>
            <a:off x="1651000" y="3302000"/>
            <a:ext cx="8890000" cy="707886"/>
          </a:xfrm>
          <a:prstGeom prst="rect">
            <a:avLst/>
          </a:prstGeom>
          <a:noFill/>
        </p:spPr>
        <p:txBody>
          <a:bodyPr vert="horz" wrap="square" rtlCol="1">
            <a:spAutoFit/>
          </a:bodyPr>
          <a:lstStyle/>
          <a:p>
            <a:pPr algn="ctr"/>
            <a:r>
              <a:rPr lang="he-IL" sz="4000">
                <a:solidFill>
                  <a:srgbClr val="FFFFFF"/>
                </a:solidFill>
                <a:latin typeface="Heebo ExtraBold" pitchFamily="2" charset="-79"/>
              </a:rPr>
              <a:t>תודה</a:t>
            </a:r>
          </a:p>
        </p:txBody>
      </p:sp>
      <p:sp>
        <p:nvSpPr>
          <p:cNvPr id="7" name="תיבת טקסט 6">
            <a:extLst>
              <a:ext uri="{FF2B5EF4-FFF2-40B4-BE49-F238E27FC236}">
                <a16:creationId xmlns:a16="http://schemas.microsoft.com/office/drawing/2014/main" id="{DC4D0725-F5C7-24C5-7DE6-65DD8BCCFC0F}"/>
              </a:ext>
            </a:extLst>
          </p:cNvPr>
          <p:cNvSpPr txBox="1"/>
          <p:nvPr/>
        </p:nvSpPr>
        <p:spPr>
          <a:xfrm>
            <a:off x="1651000" y="4191000"/>
            <a:ext cx="8890000" cy="323165"/>
          </a:xfrm>
          <a:prstGeom prst="rect">
            <a:avLst/>
          </a:prstGeom>
          <a:noFill/>
        </p:spPr>
        <p:txBody>
          <a:bodyPr vert="horz" wrap="square" rtlCol="1">
            <a:spAutoFit/>
          </a:bodyPr>
          <a:lstStyle/>
          <a:p>
            <a:pPr algn="ctr"/>
            <a:r>
              <a:rPr lang="he-IL" sz="1500">
                <a:solidFill>
                  <a:srgbClr val="B4A8E4"/>
                </a:solidFill>
                <a:latin typeface="Heebo" pitchFamily="2" charset="-79"/>
              </a:rPr>
              <a:t>נתנאלה וונונו · </a:t>
            </a:r>
            <a:r>
              <a:rPr lang="en-US" sz="1500">
                <a:solidFill>
                  <a:srgbClr val="B4A8E4"/>
                </a:solidFill>
                <a:latin typeface="Heebo" pitchFamily="2" charset="-79"/>
              </a:rPr>
              <a:t>Mindset AI Systems</a:t>
            </a:r>
            <a:endParaRPr lang="he-IL" sz="1500">
              <a:solidFill>
                <a:srgbClr val="B4A8E4"/>
              </a:solidFill>
              <a:latin typeface="Heebo" pitchFamily="2" charset="-79"/>
            </a:endParaRPr>
          </a:p>
        </p:txBody>
      </p:sp>
      <p:sp>
        <p:nvSpPr>
          <p:cNvPr id="8" name="תיבת טקסט 7">
            <a:extLst>
              <a:ext uri="{FF2B5EF4-FFF2-40B4-BE49-F238E27FC236}">
                <a16:creationId xmlns:a16="http://schemas.microsoft.com/office/drawing/2014/main" id="{44450A22-6444-1414-1634-40140876E3A6}"/>
              </a:ext>
            </a:extLst>
          </p:cNvPr>
          <p:cNvSpPr txBox="1"/>
          <p:nvPr/>
        </p:nvSpPr>
        <p:spPr>
          <a:xfrm>
            <a:off x="1651000" y="4597400"/>
            <a:ext cx="8890000" cy="276999"/>
          </a:xfrm>
          <a:prstGeom prst="rect">
            <a:avLst/>
          </a:prstGeom>
          <a:noFill/>
        </p:spPr>
        <p:txBody>
          <a:bodyPr vert="horz" wrap="square" rtlCol="1">
            <a:spAutoFit/>
          </a:bodyPr>
          <a:lstStyle/>
          <a:p>
            <a:pPr algn="ctr"/>
            <a:r>
              <a:rPr lang="en-US" sz="1200" spc="100">
                <a:solidFill>
                  <a:srgbClr val="896EC0"/>
                </a:solidFill>
                <a:latin typeface="Sora" pitchFamily="2" charset="0"/>
              </a:rPr>
              <a:t>mindsetaisys.com</a:t>
            </a:r>
            <a:endParaRPr lang="he-IL" sz="1200" spc="100">
              <a:solidFill>
                <a:srgbClr val="896EC0"/>
              </a:solidFill>
              <a:latin typeface="Sora" pitchFamily="2" charset="0"/>
            </a:endParaRPr>
          </a:p>
        </p:txBody>
      </p:sp>
      <p:sp>
        <p:nvSpPr>
          <p:cNvPr id="9" name="תיבת טקסט 8">
            <a:extLst>
              <a:ext uri="{FF2B5EF4-FFF2-40B4-BE49-F238E27FC236}">
                <a16:creationId xmlns:a16="http://schemas.microsoft.com/office/drawing/2014/main" id="{A88A40BC-A498-7FEE-E915-3DBD37EB38EC}"/>
              </a:ext>
            </a:extLst>
          </p:cNvPr>
          <p:cNvSpPr txBox="1"/>
          <p:nvPr/>
        </p:nvSpPr>
        <p:spPr>
          <a:xfrm>
            <a:off x="508000" y="6426200"/>
            <a:ext cx="3810000" cy="215444"/>
          </a:xfrm>
          <a:prstGeom prst="rect">
            <a:avLst/>
          </a:prstGeom>
          <a:noFill/>
        </p:spPr>
        <p:txBody>
          <a:bodyPr vert="horz" wrap="square" rtlCol="1">
            <a:spAutoFit/>
          </a:bodyPr>
          <a:lstStyle/>
          <a:p>
            <a:pPr algn="l"/>
            <a:r>
              <a:rPr lang="en-US" sz="800" spc="200">
                <a:solidFill>
                  <a:srgbClr val="B4A8E4"/>
                </a:solidFill>
                <a:latin typeface="Sora" pitchFamily="2" charset="0"/>
              </a:rPr>
              <a:t>MINDSET AI SYSTEMS</a:t>
            </a:r>
            <a:endParaRPr lang="he-IL" sz="800" spc="200">
              <a:solidFill>
                <a:srgbClr val="B4A8E4"/>
              </a:solidFill>
              <a:latin typeface="Sora" pitchFamily="2" charset="0"/>
            </a:endParaRPr>
          </a:p>
        </p:txBody>
      </p:sp>
      <p:sp>
        <p:nvSpPr>
          <p:cNvPr id="10" name="תיבת טקסט 9">
            <a:extLst>
              <a:ext uri="{FF2B5EF4-FFF2-40B4-BE49-F238E27FC236}">
                <a16:creationId xmlns:a16="http://schemas.microsoft.com/office/drawing/2014/main" id="{F5EE1B3F-CBF4-9AAD-0604-F1A1179BA9AF}"/>
              </a:ext>
            </a:extLst>
          </p:cNvPr>
          <p:cNvSpPr txBox="1"/>
          <p:nvPr/>
        </p:nvSpPr>
        <p:spPr>
          <a:xfrm>
            <a:off x="7874000" y="6426200"/>
            <a:ext cx="3810000" cy="215444"/>
          </a:xfrm>
          <a:prstGeom prst="rect">
            <a:avLst/>
          </a:prstGeom>
          <a:noFill/>
        </p:spPr>
        <p:txBody>
          <a:bodyPr vert="horz" wrap="square" rtlCol="1">
            <a:spAutoFit/>
          </a:bodyPr>
          <a:lstStyle/>
          <a:p>
            <a:r>
              <a:rPr lang="en-US" sz="800" spc="200">
                <a:solidFill>
                  <a:srgbClr val="B4A8E4"/>
                </a:solidFill>
                <a:latin typeface="Sora" pitchFamily="2" charset="0"/>
              </a:rPr>
              <a:t>AI YOUR MIND</a:t>
            </a:r>
            <a:endParaRPr lang="he-IL" sz="800" spc="200">
              <a:solidFill>
                <a:srgbClr val="B4A8E4"/>
              </a:solidFill>
              <a:latin typeface="Sora" pitchFamily="2" charset="0"/>
            </a:endParaRPr>
          </a:p>
        </p:txBody>
      </p:sp>
      <p:pic>
        <p:nvPicPr>
          <p:cNvPr id="12" name="תמונה 11">
            <a:extLst>
              <a:ext uri="{FF2B5EF4-FFF2-40B4-BE49-F238E27FC236}">
                <a16:creationId xmlns:a16="http://schemas.microsoft.com/office/drawing/2014/main" id="{CFCBDBD0-F207-1DFF-9B08-F6438D17820E}"/>
              </a:ext>
            </a:extLst>
          </p:cNvPr>
          <p:cNvPicPr>
            <a:picLocks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07100" y="6375400"/>
            <a:ext cx="177800" cy="209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67770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4231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תמונה 2">
            <a:extLst>
              <a:ext uri="{FF2B5EF4-FFF2-40B4-BE49-F238E27FC236}">
                <a16:creationId xmlns:a16="http://schemas.microsoft.com/office/drawing/2014/main" id="{3E699070-D9D7-3D7E-1366-4EA8C8421D3C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000" y="330200"/>
            <a:ext cx="1524000" cy="323292"/>
          </a:xfrm>
          <a:prstGeom prst="rect">
            <a:avLst/>
          </a:prstGeom>
        </p:spPr>
      </p:pic>
      <p:sp>
        <p:nvSpPr>
          <p:cNvPr id="4" name="תיבת טקסט 3">
            <a:extLst>
              <a:ext uri="{FF2B5EF4-FFF2-40B4-BE49-F238E27FC236}">
                <a16:creationId xmlns:a16="http://schemas.microsoft.com/office/drawing/2014/main" id="{BFEB92F2-CB6C-3EB1-6A8D-A995BAC944EA}"/>
              </a:ext>
            </a:extLst>
          </p:cNvPr>
          <p:cNvSpPr txBox="1"/>
          <p:nvPr/>
        </p:nvSpPr>
        <p:spPr>
          <a:xfrm>
            <a:off x="3048000" y="787400"/>
            <a:ext cx="8636000" cy="584775"/>
          </a:xfrm>
          <a:prstGeom prst="rect">
            <a:avLst/>
          </a:prstGeom>
          <a:noFill/>
        </p:spPr>
        <p:txBody>
          <a:bodyPr vert="horz" wrap="square" rtlCol="1">
            <a:spAutoFit/>
          </a:bodyPr>
          <a:lstStyle/>
          <a:p>
            <a:r>
              <a:rPr lang="he-IL" sz="3200">
                <a:solidFill>
                  <a:srgbClr val="FFFFFF"/>
                </a:solidFill>
                <a:latin typeface="Heebo ExtraBold" pitchFamily="2" charset="-79"/>
              </a:rPr>
              <a:t>על מה נדבר היום</a:t>
            </a:r>
          </a:p>
        </p:txBody>
      </p:sp>
      <p:sp>
        <p:nvSpPr>
          <p:cNvPr id="5" name="מלבן 4">
            <a:extLst>
              <a:ext uri="{FF2B5EF4-FFF2-40B4-BE49-F238E27FC236}">
                <a16:creationId xmlns:a16="http://schemas.microsoft.com/office/drawing/2014/main" id="{E2AA0122-4C0D-E3DE-AA6B-03F77BAEF83A}"/>
              </a:ext>
            </a:extLst>
          </p:cNvPr>
          <p:cNvSpPr/>
          <p:nvPr/>
        </p:nvSpPr>
        <p:spPr>
          <a:xfrm>
            <a:off x="508000" y="1625600"/>
            <a:ext cx="11176000" cy="11430"/>
          </a:xfrm>
          <a:prstGeom prst="rect">
            <a:avLst/>
          </a:prstGeom>
          <a:solidFill>
            <a:srgbClr val="B4A8E4">
              <a:alpha val="40000"/>
            </a:srgbClr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6" name="תיבת טקסט 5">
            <a:extLst>
              <a:ext uri="{FF2B5EF4-FFF2-40B4-BE49-F238E27FC236}">
                <a16:creationId xmlns:a16="http://schemas.microsoft.com/office/drawing/2014/main" id="{2E04BE34-061D-204A-B08F-A1532410BB36}"/>
              </a:ext>
            </a:extLst>
          </p:cNvPr>
          <p:cNvSpPr txBox="1"/>
          <p:nvPr/>
        </p:nvSpPr>
        <p:spPr>
          <a:xfrm>
            <a:off x="10820400" y="2095500"/>
            <a:ext cx="762000" cy="430887"/>
          </a:xfrm>
          <a:prstGeom prst="rect">
            <a:avLst/>
          </a:prstGeom>
          <a:noFill/>
        </p:spPr>
        <p:txBody>
          <a:bodyPr vert="horz" wrap="square" rtlCol="1">
            <a:spAutoFit/>
          </a:bodyPr>
          <a:lstStyle/>
          <a:p>
            <a:pPr algn="ctr"/>
            <a:r>
              <a:rPr lang="he-IL" sz="2200" b="1">
                <a:solidFill>
                  <a:srgbClr val="896EC0"/>
                </a:solidFill>
                <a:latin typeface="Sora" pitchFamily="2" charset="0"/>
              </a:rPr>
              <a:t>01</a:t>
            </a:r>
          </a:p>
        </p:txBody>
      </p:sp>
      <p:sp>
        <p:nvSpPr>
          <p:cNvPr id="7" name="תיבת טקסט 6">
            <a:extLst>
              <a:ext uri="{FF2B5EF4-FFF2-40B4-BE49-F238E27FC236}">
                <a16:creationId xmlns:a16="http://schemas.microsoft.com/office/drawing/2014/main" id="{3E197240-D39F-946A-88DF-67C3A9102E36}"/>
              </a:ext>
            </a:extLst>
          </p:cNvPr>
          <p:cNvSpPr txBox="1"/>
          <p:nvPr/>
        </p:nvSpPr>
        <p:spPr>
          <a:xfrm>
            <a:off x="4064000" y="2146300"/>
            <a:ext cx="6477000" cy="353943"/>
          </a:xfrm>
          <a:prstGeom prst="rect">
            <a:avLst/>
          </a:prstGeom>
          <a:noFill/>
        </p:spPr>
        <p:txBody>
          <a:bodyPr vert="horz" wrap="square" rtlCol="1">
            <a:spAutoFit/>
          </a:bodyPr>
          <a:lstStyle/>
          <a:p>
            <a:r>
              <a:rPr lang="he-IL" sz="1700">
                <a:solidFill>
                  <a:srgbClr val="FFFFFF"/>
                </a:solidFill>
                <a:latin typeface="Heebo" pitchFamily="2" charset="-79"/>
              </a:rPr>
              <a:t>פתיחה והקשר</a:t>
            </a:r>
          </a:p>
        </p:txBody>
      </p:sp>
      <p:sp>
        <p:nvSpPr>
          <p:cNvPr id="8" name="מלבן 7">
            <a:extLst>
              <a:ext uri="{FF2B5EF4-FFF2-40B4-BE49-F238E27FC236}">
                <a16:creationId xmlns:a16="http://schemas.microsoft.com/office/drawing/2014/main" id="{B40686B0-CA04-B9AD-43A7-7D5E6B4B80D2}"/>
              </a:ext>
            </a:extLst>
          </p:cNvPr>
          <p:cNvSpPr/>
          <p:nvPr/>
        </p:nvSpPr>
        <p:spPr>
          <a:xfrm>
            <a:off x="4064000" y="2654300"/>
            <a:ext cx="7518400" cy="7620"/>
          </a:xfrm>
          <a:prstGeom prst="rect">
            <a:avLst/>
          </a:prstGeom>
          <a:solidFill>
            <a:srgbClr val="B4A8E4">
              <a:alpha val="25000"/>
            </a:srgbClr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9" name="תיבת טקסט 8">
            <a:extLst>
              <a:ext uri="{FF2B5EF4-FFF2-40B4-BE49-F238E27FC236}">
                <a16:creationId xmlns:a16="http://schemas.microsoft.com/office/drawing/2014/main" id="{AF6D8B66-3FCF-37F9-7700-5F9F5EA2DC80}"/>
              </a:ext>
            </a:extLst>
          </p:cNvPr>
          <p:cNvSpPr txBox="1"/>
          <p:nvPr/>
        </p:nvSpPr>
        <p:spPr>
          <a:xfrm>
            <a:off x="10820400" y="2882900"/>
            <a:ext cx="762000" cy="430887"/>
          </a:xfrm>
          <a:prstGeom prst="rect">
            <a:avLst/>
          </a:prstGeom>
          <a:noFill/>
        </p:spPr>
        <p:txBody>
          <a:bodyPr vert="horz" wrap="square" rtlCol="1">
            <a:spAutoFit/>
          </a:bodyPr>
          <a:lstStyle/>
          <a:p>
            <a:pPr algn="ctr"/>
            <a:r>
              <a:rPr lang="he-IL" sz="2200" b="1">
                <a:solidFill>
                  <a:srgbClr val="896EC0"/>
                </a:solidFill>
                <a:latin typeface="Sora" pitchFamily="2" charset="0"/>
              </a:rPr>
              <a:t>02</a:t>
            </a:r>
          </a:p>
        </p:txBody>
      </p:sp>
      <p:sp>
        <p:nvSpPr>
          <p:cNvPr id="10" name="תיבת טקסט 9">
            <a:extLst>
              <a:ext uri="{FF2B5EF4-FFF2-40B4-BE49-F238E27FC236}">
                <a16:creationId xmlns:a16="http://schemas.microsoft.com/office/drawing/2014/main" id="{6BA07A34-9F41-6B6E-C706-BFB479A9532D}"/>
              </a:ext>
            </a:extLst>
          </p:cNvPr>
          <p:cNvSpPr txBox="1"/>
          <p:nvPr/>
        </p:nvSpPr>
        <p:spPr>
          <a:xfrm>
            <a:off x="4064000" y="2933700"/>
            <a:ext cx="6477000" cy="353943"/>
          </a:xfrm>
          <a:prstGeom prst="rect">
            <a:avLst/>
          </a:prstGeom>
          <a:noFill/>
        </p:spPr>
        <p:txBody>
          <a:bodyPr vert="horz" wrap="square" rtlCol="1">
            <a:spAutoFit/>
          </a:bodyPr>
          <a:lstStyle/>
          <a:p>
            <a:r>
              <a:rPr lang="he-IL" sz="1700">
                <a:solidFill>
                  <a:srgbClr val="FFFFFF"/>
                </a:solidFill>
                <a:latin typeface="Heebo" pitchFamily="2" charset="-79"/>
              </a:rPr>
              <a:t>הבעיה והפתרון</a:t>
            </a:r>
          </a:p>
        </p:txBody>
      </p:sp>
      <p:sp>
        <p:nvSpPr>
          <p:cNvPr id="11" name="מלבן 10">
            <a:extLst>
              <a:ext uri="{FF2B5EF4-FFF2-40B4-BE49-F238E27FC236}">
                <a16:creationId xmlns:a16="http://schemas.microsoft.com/office/drawing/2014/main" id="{EB14ACB4-3A80-369F-2C99-1D12F0505A6A}"/>
              </a:ext>
            </a:extLst>
          </p:cNvPr>
          <p:cNvSpPr/>
          <p:nvPr/>
        </p:nvSpPr>
        <p:spPr>
          <a:xfrm>
            <a:off x="4064000" y="3441700"/>
            <a:ext cx="7518400" cy="7620"/>
          </a:xfrm>
          <a:prstGeom prst="rect">
            <a:avLst/>
          </a:prstGeom>
          <a:solidFill>
            <a:srgbClr val="B4A8E4">
              <a:alpha val="25000"/>
            </a:srgbClr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2" name="תיבת טקסט 11">
            <a:extLst>
              <a:ext uri="{FF2B5EF4-FFF2-40B4-BE49-F238E27FC236}">
                <a16:creationId xmlns:a16="http://schemas.microsoft.com/office/drawing/2014/main" id="{BFAEB703-AD64-07C3-202C-B543F3FA766A}"/>
              </a:ext>
            </a:extLst>
          </p:cNvPr>
          <p:cNvSpPr txBox="1"/>
          <p:nvPr/>
        </p:nvSpPr>
        <p:spPr>
          <a:xfrm>
            <a:off x="10820400" y="3670300"/>
            <a:ext cx="762000" cy="430887"/>
          </a:xfrm>
          <a:prstGeom prst="rect">
            <a:avLst/>
          </a:prstGeom>
          <a:noFill/>
        </p:spPr>
        <p:txBody>
          <a:bodyPr vert="horz" wrap="square" rtlCol="1">
            <a:spAutoFit/>
          </a:bodyPr>
          <a:lstStyle/>
          <a:p>
            <a:pPr algn="ctr"/>
            <a:r>
              <a:rPr lang="he-IL" sz="2200" b="1">
                <a:solidFill>
                  <a:srgbClr val="896EC0"/>
                </a:solidFill>
                <a:latin typeface="Sora" pitchFamily="2" charset="0"/>
              </a:rPr>
              <a:t>03</a:t>
            </a:r>
          </a:p>
        </p:txBody>
      </p:sp>
      <p:sp>
        <p:nvSpPr>
          <p:cNvPr id="13" name="תיבת טקסט 12">
            <a:extLst>
              <a:ext uri="{FF2B5EF4-FFF2-40B4-BE49-F238E27FC236}">
                <a16:creationId xmlns:a16="http://schemas.microsoft.com/office/drawing/2014/main" id="{E042ACD1-A6B9-F5DD-40DB-2DE4AFEE6571}"/>
              </a:ext>
            </a:extLst>
          </p:cNvPr>
          <p:cNvSpPr txBox="1"/>
          <p:nvPr/>
        </p:nvSpPr>
        <p:spPr>
          <a:xfrm>
            <a:off x="4064000" y="3721100"/>
            <a:ext cx="6477000" cy="353943"/>
          </a:xfrm>
          <a:prstGeom prst="rect">
            <a:avLst/>
          </a:prstGeom>
          <a:noFill/>
        </p:spPr>
        <p:txBody>
          <a:bodyPr vert="horz" wrap="square" rtlCol="1">
            <a:spAutoFit/>
          </a:bodyPr>
          <a:lstStyle/>
          <a:p>
            <a:r>
              <a:rPr lang="he-IL" sz="1700">
                <a:solidFill>
                  <a:srgbClr val="FFFFFF"/>
                </a:solidFill>
                <a:latin typeface="Heebo" pitchFamily="2" charset="-79"/>
              </a:rPr>
              <a:t>הדגמה חיה</a:t>
            </a:r>
          </a:p>
        </p:txBody>
      </p:sp>
      <p:sp>
        <p:nvSpPr>
          <p:cNvPr id="14" name="מלבן 13">
            <a:extLst>
              <a:ext uri="{FF2B5EF4-FFF2-40B4-BE49-F238E27FC236}">
                <a16:creationId xmlns:a16="http://schemas.microsoft.com/office/drawing/2014/main" id="{881DD7A6-B821-C66C-903A-BF7987C4DDEC}"/>
              </a:ext>
            </a:extLst>
          </p:cNvPr>
          <p:cNvSpPr/>
          <p:nvPr/>
        </p:nvSpPr>
        <p:spPr>
          <a:xfrm>
            <a:off x="4064000" y="4229100"/>
            <a:ext cx="7518400" cy="7620"/>
          </a:xfrm>
          <a:prstGeom prst="rect">
            <a:avLst/>
          </a:prstGeom>
          <a:solidFill>
            <a:srgbClr val="B4A8E4">
              <a:alpha val="25000"/>
            </a:srgbClr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5" name="תיבת טקסט 14">
            <a:extLst>
              <a:ext uri="{FF2B5EF4-FFF2-40B4-BE49-F238E27FC236}">
                <a16:creationId xmlns:a16="http://schemas.microsoft.com/office/drawing/2014/main" id="{E429FFDC-50C5-D31E-B0F8-AEA8B29C58BC}"/>
              </a:ext>
            </a:extLst>
          </p:cNvPr>
          <p:cNvSpPr txBox="1"/>
          <p:nvPr/>
        </p:nvSpPr>
        <p:spPr>
          <a:xfrm>
            <a:off x="10820400" y="4457700"/>
            <a:ext cx="762000" cy="430887"/>
          </a:xfrm>
          <a:prstGeom prst="rect">
            <a:avLst/>
          </a:prstGeom>
          <a:noFill/>
        </p:spPr>
        <p:txBody>
          <a:bodyPr vert="horz" wrap="square" rtlCol="1">
            <a:spAutoFit/>
          </a:bodyPr>
          <a:lstStyle/>
          <a:p>
            <a:pPr algn="ctr"/>
            <a:r>
              <a:rPr lang="he-IL" sz="2200" b="1">
                <a:solidFill>
                  <a:srgbClr val="896EC0"/>
                </a:solidFill>
                <a:latin typeface="Sora" pitchFamily="2" charset="0"/>
              </a:rPr>
              <a:t>04</a:t>
            </a:r>
          </a:p>
        </p:txBody>
      </p:sp>
      <p:sp>
        <p:nvSpPr>
          <p:cNvPr id="16" name="תיבת טקסט 15">
            <a:extLst>
              <a:ext uri="{FF2B5EF4-FFF2-40B4-BE49-F238E27FC236}">
                <a16:creationId xmlns:a16="http://schemas.microsoft.com/office/drawing/2014/main" id="{7991D271-6AAD-3CD9-9FCF-5555214C65A1}"/>
              </a:ext>
            </a:extLst>
          </p:cNvPr>
          <p:cNvSpPr txBox="1"/>
          <p:nvPr/>
        </p:nvSpPr>
        <p:spPr>
          <a:xfrm>
            <a:off x="4064000" y="4508500"/>
            <a:ext cx="6477000" cy="353943"/>
          </a:xfrm>
          <a:prstGeom prst="rect">
            <a:avLst/>
          </a:prstGeom>
          <a:noFill/>
        </p:spPr>
        <p:txBody>
          <a:bodyPr vert="horz" wrap="square" rtlCol="1">
            <a:spAutoFit/>
          </a:bodyPr>
          <a:lstStyle/>
          <a:p>
            <a:r>
              <a:rPr lang="he-IL" sz="1700">
                <a:solidFill>
                  <a:srgbClr val="FFFFFF"/>
                </a:solidFill>
                <a:latin typeface="Heebo" pitchFamily="2" charset="-79"/>
              </a:rPr>
              <a:t>מפת דרכים</a:t>
            </a:r>
          </a:p>
        </p:txBody>
      </p:sp>
      <p:sp>
        <p:nvSpPr>
          <p:cNvPr id="17" name="מלבן 16">
            <a:extLst>
              <a:ext uri="{FF2B5EF4-FFF2-40B4-BE49-F238E27FC236}">
                <a16:creationId xmlns:a16="http://schemas.microsoft.com/office/drawing/2014/main" id="{09FFA2A0-1E28-7341-1DDF-830DFDAD512F}"/>
              </a:ext>
            </a:extLst>
          </p:cNvPr>
          <p:cNvSpPr/>
          <p:nvPr/>
        </p:nvSpPr>
        <p:spPr>
          <a:xfrm>
            <a:off x="4064000" y="5016500"/>
            <a:ext cx="7518400" cy="7620"/>
          </a:xfrm>
          <a:prstGeom prst="rect">
            <a:avLst/>
          </a:prstGeom>
          <a:solidFill>
            <a:srgbClr val="B4A8E4">
              <a:alpha val="25000"/>
            </a:srgbClr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8" name="תיבת טקסט 17">
            <a:extLst>
              <a:ext uri="{FF2B5EF4-FFF2-40B4-BE49-F238E27FC236}">
                <a16:creationId xmlns:a16="http://schemas.microsoft.com/office/drawing/2014/main" id="{619B0131-EA38-E7FA-ECE0-4EF1031C334D}"/>
              </a:ext>
            </a:extLst>
          </p:cNvPr>
          <p:cNvSpPr txBox="1"/>
          <p:nvPr/>
        </p:nvSpPr>
        <p:spPr>
          <a:xfrm>
            <a:off x="10820400" y="5245100"/>
            <a:ext cx="762000" cy="430887"/>
          </a:xfrm>
          <a:prstGeom prst="rect">
            <a:avLst/>
          </a:prstGeom>
          <a:noFill/>
        </p:spPr>
        <p:txBody>
          <a:bodyPr vert="horz" wrap="square" rtlCol="1">
            <a:spAutoFit/>
          </a:bodyPr>
          <a:lstStyle/>
          <a:p>
            <a:pPr algn="ctr"/>
            <a:r>
              <a:rPr lang="he-IL" sz="2200" b="1">
                <a:solidFill>
                  <a:srgbClr val="896EC0"/>
                </a:solidFill>
                <a:latin typeface="Sora" pitchFamily="2" charset="0"/>
              </a:rPr>
              <a:t>05</a:t>
            </a:r>
          </a:p>
        </p:txBody>
      </p:sp>
      <p:sp>
        <p:nvSpPr>
          <p:cNvPr id="19" name="תיבת טקסט 18">
            <a:extLst>
              <a:ext uri="{FF2B5EF4-FFF2-40B4-BE49-F238E27FC236}">
                <a16:creationId xmlns:a16="http://schemas.microsoft.com/office/drawing/2014/main" id="{33EF9F98-7AD2-7D68-E4C2-D0DF3C1DF47E}"/>
              </a:ext>
            </a:extLst>
          </p:cNvPr>
          <p:cNvSpPr txBox="1"/>
          <p:nvPr/>
        </p:nvSpPr>
        <p:spPr>
          <a:xfrm>
            <a:off x="4064000" y="5295900"/>
            <a:ext cx="6477000" cy="353943"/>
          </a:xfrm>
          <a:prstGeom prst="rect">
            <a:avLst/>
          </a:prstGeom>
          <a:noFill/>
        </p:spPr>
        <p:txBody>
          <a:bodyPr vert="horz" wrap="square" rtlCol="1">
            <a:spAutoFit/>
          </a:bodyPr>
          <a:lstStyle/>
          <a:p>
            <a:r>
              <a:rPr lang="he-IL" sz="1700">
                <a:solidFill>
                  <a:srgbClr val="FFFFFF"/>
                </a:solidFill>
                <a:latin typeface="Heebo" pitchFamily="2" charset="-79"/>
              </a:rPr>
              <a:t>צעדים הבאים</a:t>
            </a:r>
          </a:p>
        </p:txBody>
      </p:sp>
      <p:sp>
        <p:nvSpPr>
          <p:cNvPr id="20" name="תיבת טקסט 19">
            <a:extLst>
              <a:ext uri="{FF2B5EF4-FFF2-40B4-BE49-F238E27FC236}">
                <a16:creationId xmlns:a16="http://schemas.microsoft.com/office/drawing/2014/main" id="{8F53581E-5BCB-81A7-98ED-E6A4BC6EEA78}"/>
              </a:ext>
            </a:extLst>
          </p:cNvPr>
          <p:cNvSpPr txBox="1"/>
          <p:nvPr/>
        </p:nvSpPr>
        <p:spPr>
          <a:xfrm>
            <a:off x="508000" y="6426200"/>
            <a:ext cx="3810000" cy="215444"/>
          </a:xfrm>
          <a:prstGeom prst="rect">
            <a:avLst/>
          </a:prstGeom>
          <a:noFill/>
        </p:spPr>
        <p:txBody>
          <a:bodyPr vert="horz" wrap="square" rtlCol="1">
            <a:spAutoFit/>
          </a:bodyPr>
          <a:lstStyle/>
          <a:p>
            <a:pPr algn="l"/>
            <a:r>
              <a:rPr lang="en-US" sz="800" spc="200">
                <a:solidFill>
                  <a:srgbClr val="B4A8E4"/>
                </a:solidFill>
                <a:latin typeface="Sora" pitchFamily="2" charset="0"/>
              </a:rPr>
              <a:t>MINDSET AI SYSTEMS</a:t>
            </a:r>
            <a:endParaRPr lang="he-IL" sz="800" spc="200">
              <a:solidFill>
                <a:srgbClr val="B4A8E4"/>
              </a:solidFill>
              <a:latin typeface="Sora" pitchFamily="2" charset="0"/>
            </a:endParaRPr>
          </a:p>
        </p:txBody>
      </p:sp>
      <p:sp>
        <p:nvSpPr>
          <p:cNvPr id="21" name="תיבת טקסט 20">
            <a:extLst>
              <a:ext uri="{FF2B5EF4-FFF2-40B4-BE49-F238E27FC236}">
                <a16:creationId xmlns:a16="http://schemas.microsoft.com/office/drawing/2014/main" id="{F40F1713-A8E4-9511-47DE-1B1C853AB82B}"/>
              </a:ext>
            </a:extLst>
          </p:cNvPr>
          <p:cNvSpPr txBox="1"/>
          <p:nvPr/>
        </p:nvSpPr>
        <p:spPr>
          <a:xfrm>
            <a:off x="7874000" y="6426200"/>
            <a:ext cx="3810000" cy="215444"/>
          </a:xfrm>
          <a:prstGeom prst="rect">
            <a:avLst/>
          </a:prstGeom>
          <a:noFill/>
        </p:spPr>
        <p:txBody>
          <a:bodyPr vert="horz" wrap="square" rtlCol="1">
            <a:spAutoFit/>
          </a:bodyPr>
          <a:lstStyle/>
          <a:p>
            <a:r>
              <a:rPr lang="en-US" sz="800" spc="200">
                <a:solidFill>
                  <a:srgbClr val="B4A8E4"/>
                </a:solidFill>
                <a:latin typeface="Sora" pitchFamily="2" charset="0"/>
              </a:rPr>
              <a:t>AI YOUR MIND</a:t>
            </a:r>
            <a:endParaRPr lang="he-IL" sz="800" spc="200">
              <a:solidFill>
                <a:srgbClr val="B4A8E4"/>
              </a:solidFill>
              <a:latin typeface="Sora" pitchFamily="2" charset="0"/>
            </a:endParaRPr>
          </a:p>
        </p:txBody>
      </p:sp>
      <p:pic>
        <p:nvPicPr>
          <p:cNvPr id="23" name="תמונה 22">
            <a:extLst>
              <a:ext uri="{FF2B5EF4-FFF2-40B4-BE49-F238E27FC236}">
                <a16:creationId xmlns:a16="http://schemas.microsoft.com/office/drawing/2014/main" id="{D6C6F126-B879-0C5C-BB97-74869524ACAF}"/>
              </a:ext>
            </a:extLst>
          </p:cNvPr>
          <p:cNvPicPr>
            <a:picLocks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07100" y="6375400"/>
            <a:ext cx="177800" cy="209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28838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4231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תמונה 2">
            <a:extLst>
              <a:ext uri="{FF2B5EF4-FFF2-40B4-BE49-F238E27FC236}">
                <a16:creationId xmlns:a16="http://schemas.microsoft.com/office/drawing/2014/main" id="{BBFD031E-199F-4A9C-A22A-35B028DE8CD3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000" y="330200"/>
            <a:ext cx="1524000" cy="323292"/>
          </a:xfrm>
          <a:prstGeom prst="rect">
            <a:avLst/>
          </a:prstGeom>
        </p:spPr>
      </p:pic>
      <p:sp>
        <p:nvSpPr>
          <p:cNvPr id="4" name="תיבת טקסט 3">
            <a:extLst>
              <a:ext uri="{FF2B5EF4-FFF2-40B4-BE49-F238E27FC236}">
                <a16:creationId xmlns:a16="http://schemas.microsoft.com/office/drawing/2014/main" id="{7874D36B-40F4-B16F-61CD-934EE227EBC0}"/>
              </a:ext>
            </a:extLst>
          </p:cNvPr>
          <p:cNvSpPr txBox="1"/>
          <p:nvPr/>
        </p:nvSpPr>
        <p:spPr>
          <a:xfrm>
            <a:off x="1651000" y="2159000"/>
            <a:ext cx="8890000" cy="1107996"/>
          </a:xfrm>
          <a:prstGeom prst="rect">
            <a:avLst/>
          </a:prstGeom>
          <a:noFill/>
        </p:spPr>
        <p:txBody>
          <a:bodyPr vert="horz" wrap="square" rtlCol="1">
            <a:spAutoFit/>
          </a:bodyPr>
          <a:lstStyle/>
          <a:p>
            <a:pPr algn="ctr"/>
            <a:r>
              <a:rPr lang="he-IL" sz="6600">
                <a:solidFill>
                  <a:srgbClr val="896EC0"/>
                </a:solidFill>
                <a:latin typeface="Sora ExtraBold" pitchFamily="2" charset="0"/>
              </a:rPr>
              <a:t>02</a:t>
            </a:r>
          </a:p>
        </p:txBody>
      </p:sp>
      <p:sp>
        <p:nvSpPr>
          <p:cNvPr id="5" name="תיבת טקסט 4">
            <a:extLst>
              <a:ext uri="{FF2B5EF4-FFF2-40B4-BE49-F238E27FC236}">
                <a16:creationId xmlns:a16="http://schemas.microsoft.com/office/drawing/2014/main" id="{711DF52E-A9F4-E13E-4465-72F288E645D9}"/>
              </a:ext>
            </a:extLst>
          </p:cNvPr>
          <p:cNvSpPr txBox="1"/>
          <p:nvPr/>
        </p:nvSpPr>
        <p:spPr>
          <a:xfrm>
            <a:off x="1651000" y="3403600"/>
            <a:ext cx="8890000" cy="707886"/>
          </a:xfrm>
          <a:prstGeom prst="rect">
            <a:avLst/>
          </a:prstGeom>
          <a:noFill/>
        </p:spPr>
        <p:txBody>
          <a:bodyPr vert="horz" wrap="square" rtlCol="1">
            <a:spAutoFit/>
          </a:bodyPr>
          <a:lstStyle/>
          <a:p>
            <a:pPr algn="ctr"/>
            <a:r>
              <a:rPr lang="he-IL" sz="4000">
                <a:solidFill>
                  <a:srgbClr val="FFFFFF"/>
                </a:solidFill>
                <a:latin typeface="Heebo ExtraBold" pitchFamily="2" charset="-79"/>
              </a:rPr>
              <a:t>שער פרק חדש</a:t>
            </a:r>
          </a:p>
        </p:txBody>
      </p:sp>
      <p:sp>
        <p:nvSpPr>
          <p:cNvPr id="6" name="מלבן 5">
            <a:extLst>
              <a:ext uri="{FF2B5EF4-FFF2-40B4-BE49-F238E27FC236}">
                <a16:creationId xmlns:a16="http://schemas.microsoft.com/office/drawing/2014/main" id="{DAE2ABA3-C4DE-4A88-2A4B-434B6AC94F31}"/>
              </a:ext>
            </a:extLst>
          </p:cNvPr>
          <p:cNvSpPr/>
          <p:nvPr/>
        </p:nvSpPr>
        <p:spPr>
          <a:xfrm>
            <a:off x="5588000" y="4419600"/>
            <a:ext cx="1016000" cy="25400"/>
          </a:xfrm>
          <a:prstGeom prst="rect">
            <a:avLst/>
          </a:prstGeom>
          <a:solidFill>
            <a:srgbClr val="B4A8E4">
              <a:alpha val="70000"/>
            </a:srgbClr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7" name="תיבת טקסט 6">
            <a:extLst>
              <a:ext uri="{FF2B5EF4-FFF2-40B4-BE49-F238E27FC236}">
                <a16:creationId xmlns:a16="http://schemas.microsoft.com/office/drawing/2014/main" id="{0763EC1A-3BA2-881A-64E8-6DA2BCA0D632}"/>
              </a:ext>
            </a:extLst>
          </p:cNvPr>
          <p:cNvSpPr txBox="1"/>
          <p:nvPr/>
        </p:nvSpPr>
        <p:spPr>
          <a:xfrm>
            <a:off x="508000" y="6426200"/>
            <a:ext cx="3810000" cy="215444"/>
          </a:xfrm>
          <a:prstGeom prst="rect">
            <a:avLst/>
          </a:prstGeom>
          <a:noFill/>
        </p:spPr>
        <p:txBody>
          <a:bodyPr vert="horz" wrap="square" rtlCol="1">
            <a:spAutoFit/>
          </a:bodyPr>
          <a:lstStyle/>
          <a:p>
            <a:pPr algn="l"/>
            <a:r>
              <a:rPr lang="en-US" sz="800" spc="200">
                <a:solidFill>
                  <a:srgbClr val="B4A8E4"/>
                </a:solidFill>
                <a:latin typeface="Sora" pitchFamily="2" charset="0"/>
              </a:rPr>
              <a:t>MINDSET AI SYSTEMS</a:t>
            </a:r>
            <a:endParaRPr lang="he-IL" sz="800" spc="200">
              <a:solidFill>
                <a:srgbClr val="B4A8E4"/>
              </a:solidFill>
              <a:latin typeface="Sora" pitchFamily="2" charset="0"/>
            </a:endParaRPr>
          </a:p>
        </p:txBody>
      </p:sp>
      <p:sp>
        <p:nvSpPr>
          <p:cNvPr id="8" name="תיבת טקסט 7">
            <a:extLst>
              <a:ext uri="{FF2B5EF4-FFF2-40B4-BE49-F238E27FC236}">
                <a16:creationId xmlns:a16="http://schemas.microsoft.com/office/drawing/2014/main" id="{ACB0A1C2-B6E9-B747-45CB-C1B0E76F33D8}"/>
              </a:ext>
            </a:extLst>
          </p:cNvPr>
          <p:cNvSpPr txBox="1"/>
          <p:nvPr/>
        </p:nvSpPr>
        <p:spPr>
          <a:xfrm>
            <a:off x="7874000" y="6426200"/>
            <a:ext cx="3810000" cy="215444"/>
          </a:xfrm>
          <a:prstGeom prst="rect">
            <a:avLst/>
          </a:prstGeom>
          <a:noFill/>
        </p:spPr>
        <p:txBody>
          <a:bodyPr vert="horz" wrap="square" rtlCol="1">
            <a:spAutoFit/>
          </a:bodyPr>
          <a:lstStyle/>
          <a:p>
            <a:r>
              <a:rPr lang="en-US" sz="800" spc="200">
                <a:solidFill>
                  <a:srgbClr val="B4A8E4"/>
                </a:solidFill>
                <a:latin typeface="Sora" pitchFamily="2" charset="0"/>
              </a:rPr>
              <a:t>AI YOUR MIND</a:t>
            </a:r>
            <a:endParaRPr lang="he-IL" sz="800" spc="200">
              <a:solidFill>
                <a:srgbClr val="B4A8E4"/>
              </a:solidFill>
              <a:latin typeface="Sora" pitchFamily="2" charset="0"/>
            </a:endParaRPr>
          </a:p>
        </p:txBody>
      </p:sp>
      <p:pic>
        <p:nvPicPr>
          <p:cNvPr id="10" name="תמונה 9">
            <a:extLst>
              <a:ext uri="{FF2B5EF4-FFF2-40B4-BE49-F238E27FC236}">
                <a16:creationId xmlns:a16="http://schemas.microsoft.com/office/drawing/2014/main" id="{6743F0C2-7683-1474-A62F-A0F5C0885547}"/>
              </a:ext>
            </a:extLst>
          </p:cNvPr>
          <p:cNvPicPr>
            <a:picLocks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07100" y="6375400"/>
            <a:ext cx="177800" cy="209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35240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4231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תמונה 2">
            <a:extLst>
              <a:ext uri="{FF2B5EF4-FFF2-40B4-BE49-F238E27FC236}">
                <a16:creationId xmlns:a16="http://schemas.microsoft.com/office/drawing/2014/main" id="{C7BA8773-969D-787F-9879-701D15275481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000" y="330200"/>
            <a:ext cx="1524000" cy="323292"/>
          </a:xfrm>
          <a:prstGeom prst="rect">
            <a:avLst/>
          </a:prstGeom>
        </p:spPr>
      </p:pic>
      <p:sp>
        <p:nvSpPr>
          <p:cNvPr id="4" name="תיבת טקסט 3">
            <a:extLst>
              <a:ext uri="{FF2B5EF4-FFF2-40B4-BE49-F238E27FC236}">
                <a16:creationId xmlns:a16="http://schemas.microsoft.com/office/drawing/2014/main" id="{92704CB1-8C59-BAC9-3132-246B5A3D1975}"/>
              </a:ext>
            </a:extLst>
          </p:cNvPr>
          <p:cNvSpPr txBox="1"/>
          <p:nvPr/>
        </p:nvSpPr>
        <p:spPr>
          <a:xfrm>
            <a:off x="3048000" y="787400"/>
            <a:ext cx="8636000" cy="584775"/>
          </a:xfrm>
          <a:prstGeom prst="rect">
            <a:avLst/>
          </a:prstGeom>
          <a:noFill/>
        </p:spPr>
        <p:txBody>
          <a:bodyPr vert="horz" wrap="square" rtlCol="1">
            <a:spAutoFit/>
          </a:bodyPr>
          <a:lstStyle/>
          <a:p>
            <a:r>
              <a:rPr lang="he-IL" sz="3200">
                <a:solidFill>
                  <a:srgbClr val="FFFFFF"/>
                </a:solidFill>
                <a:latin typeface="Heebo ExtraBold" pitchFamily="2" charset="-79"/>
              </a:rPr>
              <a:t>כותרת הפרק במשפט אחד</a:t>
            </a:r>
          </a:p>
        </p:txBody>
      </p:sp>
      <p:sp>
        <p:nvSpPr>
          <p:cNvPr id="5" name="מלבן 4">
            <a:extLst>
              <a:ext uri="{FF2B5EF4-FFF2-40B4-BE49-F238E27FC236}">
                <a16:creationId xmlns:a16="http://schemas.microsoft.com/office/drawing/2014/main" id="{6FFC9D92-0BAC-E413-5269-32D6E50EA58C}"/>
              </a:ext>
            </a:extLst>
          </p:cNvPr>
          <p:cNvSpPr/>
          <p:nvPr/>
        </p:nvSpPr>
        <p:spPr>
          <a:xfrm>
            <a:off x="508000" y="1625600"/>
            <a:ext cx="11176000" cy="11430"/>
          </a:xfrm>
          <a:prstGeom prst="rect">
            <a:avLst/>
          </a:prstGeom>
          <a:solidFill>
            <a:srgbClr val="B4A8E4">
              <a:alpha val="40000"/>
            </a:srgbClr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6" name="תיבת טקסט 5">
            <a:extLst>
              <a:ext uri="{FF2B5EF4-FFF2-40B4-BE49-F238E27FC236}">
                <a16:creationId xmlns:a16="http://schemas.microsoft.com/office/drawing/2014/main" id="{4C3A14AB-349E-37FB-0CF0-E7A33E163200}"/>
              </a:ext>
            </a:extLst>
          </p:cNvPr>
          <p:cNvSpPr txBox="1"/>
          <p:nvPr/>
        </p:nvSpPr>
        <p:spPr>
          <a:xfrm>
            <a:off x="3810000" y="1981200"/>
            <a:ext cx="7874000" cy="553998"/>
          </a:xfrm>
          <a:prstGeom prst="rect">
            <a:avLst/>
          </a:prstGeom>
          <a:noFill/>
        </p:spPr>
        <p:txBody>
          <a:bodyPr vert="horz" wrap="square" rtlCol="1">
            <a:spAutoFit/>
          </a:bodyPr>
          <a:lstStyle/>
          <a:p>
            <a:r>
              <a:rPr lang="he-IL" sz="1500">
                <a:solidFill>
                  <a:srgbClr val="FFFFFF"/>
                </a:solidFill>
                <a:latin typeface="Heebo" pitchFamily="2" charset="-79"/>
              </a:rPr>
              <a:t>פסקת פתיחה קצרה שמסבירה את הנושא של הפרק. שורה או שתיים לכל היותר, באוויר נקי כמו בספר המותג.</a:t>
            </a:r>
          </a:p>
        </p:txBody>
      </p:sp>
      <p:sp>
        <p:nvSpPr>
          <p:cNvPr id="7" name="תיבת טקסט 6">
            <a:extLst>
              <a:ext uri="{FF2B5EF4-FFF2-40B4-BE49-F238E27FC236}">
                <a16:creationId xmlns:a16="http://schemas.microsoft.com/office/drawing/2014/main" id="{BBD6CAAE-0733-842F-B650-100A22DD72BB}"/>
              </a:ext>
            </a:extLst>
          </p:cNvPr>
          <p:cNvSpPr txBox="1"/>
          <p:nvPr/>
        </p:nvSpPr>
        <p:spPr>
          <a:xfrm>
            <a:off x="3810000" y="3276600"/>
            <a:ext cx="7874000" cy="1092607"/>
          </a:xfrm>
          <a:prstGeom prst="rect">
            <a:avLst/>
          </a:prstGeom>
          <a:noFill/>
        </p:spPr>
        <p:txBody>
          <a:bodyPr vert="horz" wrap="square" rtlCol="1">
            <a:spAutoFit/>
          </a:bodyPr>
          <a:lstStyle/>
          <a:p>
            <a:pPr marL="342900" indent="-342900">
              <a:spcAft>
                <a:spcPts val="1200"/>
              </a:spcAft>
              <a:buClr>
                <a:srgbClr val="896EC0"/>
              </a:buClr>
              <a:buFont typeface="+mj-lt"/>
              <a:buChar char="•"/>
            </a:pPr>
            <a:r>
              <a:rPr lang="he-IL" sz="1500">
                <a:solidFill>
                  <a:srgbClr val="FFFFFF"/>
                </a:solidFill>
                <a:latin typeface="Heebo" pitchFamily="2" charset="-79"/>
              </a:rPr>
              <a:t>נקודה ראשונה חשובה של הפרק</a:t>
            </a:r>
          </a:p>
          <a:p>
            <a:pPr marL="342900" indent="-342900">
              <a:spcAft>
                <a:spcPts val="1200"/>
              </a:spcAft>
              <a:buClr>
                <a:srgbClr val="896EC0"/>
              </a:buClr>
              <a:buFont typeface="+mj-lt"/>
              <a:buChar char="•"/>
            </a:pPr>
            <a:r>
              <a:rPr lang="he-IL" sz="1500">
                <a:solidFill>
                  <a:srgbClr val="FFFFFF"/>
                </a:solidFill>
                <a:latin typeface="Heebo" pitchFamily="2" charset="-79"/>
              </a:rPr>
              <a:t>נקודה שנייה עם פירוט קצר</a:t>
            </a:r>
          </a:p>
          <a:p>
            <a:pPr marL="342900" indent="-342900">
              <a:spcAft>
                <a:spcPts val="1200"/>
              </a:spcAft>
              <a:buClr>
                <a:srgbClr val="896EC0"/>
              </a:buClr>
              <a:buFont typeface="+mj-lt"/>
              <a:buChar char="•"/>
            </a:pPr>
            <a:r>
              <a:rPr lang="he-IL" sz="1500">
                <a:solidFill>
                  <a:srgbClr val="FFFFFF"/>
                </a:solidFill>
                <a:latin typeface="Heebo" pitchFamily="2" charset="-79"/>
              </a:rPr>
              <a:t>נקודה שלישית לסיום</a:t>
            </a:r>
          </a:p>
        </p:txBody>
      </p:sp>
      <p:sp>
        <p:nvSpPr>
          <p:cNvPr id="8" name="תיבת טקסט 7">
            <a:extLst>
              <a:ext uri="{FF2B5EF4-FFF2-40B4-BE49-F238E27FC236}">
                <a16:creationId xmlns:a16="http://schemas.microsoft.com/office/drawing/2014/main" id="{7A00992C-7680-9501-1770-3CAC3EF48D28}"/>
              </a:ext>
            </a:extLst>
          </p:cNvPr>
          <p:cNvSpPr txBox="1"/>
          <p:nvPr/>
        </p:nvSpPr>
        <p:spPr>
          <a:xfrm>
            <a:off x="508000" y="6426200"/>
            <a:ext cx="3810000" cy="215444"/>
          </a:xfrm>
          <a:prstGeom prst="rect">
            <a:avLst/>
          </a:prstGeom>
          <a:noFill/>
        </p:spPr>
        <p:txBody>
          <a:bodyPr vert="horz" wrap="square" rtlCol="1">
            <a:spAutoFit/>
          </a:bodyPr>
          <a:lstStyle/>
          <a:p>
            <a:pPr algn="l"/>
            <a:r>
              <a:rPr lang="en-US" sz="800" spc="200">
                <a:solidFill>
                  <a:srgbClr val="B4A8E4"/>
                </a:solidFill>
                <a:latin typeface="Sora" pitchFamily="2" charset="0"/>
              </a:rPr>
              <a:t>MINDSET AI SYSTEMS</a:t>
            </a:r>
            <a:endParaRPr lang="he-IL" sz="800" spc="200">
              <a:solidFill>
                <a:srgbClr val="B4A8E4"/>
              </a:solidFill>
              <a:latin typeface="Sora" pitchFamily="2" charset="0"/>
            </a:endParaRPr>
          </a:p>
        </p:txBody>
      </p:sp>
      <p:sp>
        <p:nvSpPr>
          <p:cNvPr id="9" name="תיבת טקסט 8">
            <a:extLst>
              <a:ext uri="{FF2B5EF4-FFF2-40B4-BE49-F238E27FC236}">
                <a16:creationId xmlns:a16="http://schemas.microsoft.com/office/drawing/2014/main" id="{AE7584B5-1F69-85CD-6226-32EC2D13571B}"/>
              </a:ext>
            </a:extLst>
          </p:cNvPr>
          <p:cNvSpPr txBox="1"/>
          <p:nvPr/>
        </p:nvSpPr>
        <p:spPr>
          <a:xfrm>
            <a:off x="7874000" y="6426200"/>
            <a:ext cx="3810000" cy="215444"/>
          </a:xfrm>
          <a:prstGeom prst="rect">
            <a:avLst/>
          </a:prstGeom>
          <a:noFill/>
        </p:spPr>
        <p:txBody>
          <a:bodyPr vert="horz" wrap="square" rtlCol="1">
            <a:spAutoFit/>
          </a:bodyPr>
          <a:lstStyle/>
          <a:p>
            <a:r>
              <a:rPr lang="en-US" sz="800" spc="200">
                <a:solidFill>
                  <a:srgbClr val="B4A8E4"/>
                </a:solidFill>
                <a:latin typeface="Sora" pitchFamily="2" charset="0"/>
              </a:rPr>
              <a:t>AI YOUR MIND</a:t>
            </a:r>
            <a:endParaRPr lang="he-IL" sz="800" spc="200">
              <a:solidFill>
                <a:srgbClr val="B4A8E4"/>
              </a:solidFill>
              <a:latin typeface="Sora" pitchFamily="2" charset="0"/>
            </a:endParaRPr>
          </a:p>
        </p:txBody>
      </p:sp>
      <p:pic>
        <p:nvPicPr>
          <p:cNvPr id="11" name="תמונה 10">
            <a:extLst>
              <a:ext uri="{FF2B5EF4-FFF2-40B4-BE49-F238E27FC236}">
                <a16:creationId xmlns:a16="http://schemas.microsoft.com/office/drawing/2014/main" id="{6AFC9B74-F1AB-29EB-B671-AC4A761A9296}"/>
              </a:ext>
            </a:extLst>
          </p:cNvPr>
          <p:cNvPicPr>
            <a:picLocks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07100" y="6375400"/>
            <a:ext cx="177800" cy="209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76728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4231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תמונה 2">
            <a:extLst>
              <a:ext uri="{FF2B5EF4-FFF2-40B4-BE49-F238E27FC236}">
                <a16:creationId xmlns:a16="http://schemas.microsoft.com/office/drawing/2014/main" id="{80DFF5E3-E1AC-C4AE-B4EF-D0F2DC5BFE74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000" y="330200"/>
            <a:ext cx="1524000" cy="323292"/>
          </a:xfrm>
          <a:prstGeom prst="rect">
            <a:avLst/>
          </a:prstGeom>
        </p:spPr>
      </p:pic>
      <p:sp>
        <p:nvSpPr>
          <p:cNvPr id="4" name="תיבת טקסט 3">
            <a:extLst>
              <a:ext uri="{FF2B5EF4-FFF2-40B4-BE49-F238E27FC236}">
                <a16:creationId xmlns:a16="http://schemas.microsoft.com/office/drawing/2014/main" id="{B9354416-C9FA-4A4E-F5AF-F671228BFAB0}"/>
              </a:ext>
            </a:extLst>
          </p:cNvPr>
          <p:cNvSpPr txBox="1"/>
          <p:nvPr/>
        </p:nvSpPr>
        <p:spPr>
          <a:xfrm>
            <a:off x="3048000" y="787400"/>
            <a:ext cx="8636000" cy="584775"/>
          </a:xfrm>
          <a:prstGeom prst="rect">
            <a:avLst/>
          </a:prstGeom>
          <a:noFill/>
        </p:spPr>
        <p:txBody>
          <a:bodyPr vert="horz" wrap="square" rtlCol="1">
            <a:spAutoFit/>
          </a:bodyPr>
          <a:lstStyle/>
          <a:p>
            <a:r>
              <a:rPr lang="he-IL" sz="3200">
                <a:solidFill>
                  <a:srgbClr val="FFFFFF"/>
                </a:solidFill>
                <a:latin typeface="Heebo ExtraBold" pitchFamily="2" charset="-79"/>
              </a:rPr>
              <a:t>שתי נקודות מבט</a:t>
            </a:r>
          </a:p>
        </p:txBody>
      </p:sp>
      <p:sp>
        <p:nvSpPr>
          <p:cNvPr id="5" name="מלבן 4">
            <a:extLst>
              <a:ext uri="{FF2B5EF4-FFF2-40B4-BE49-F238E27FC236}">
                <a16:creationId xmlns:a16="http://schemas.microsoft.com/office/drawing/2014/main" id="{74AFAE4C-8BAA-BEC7-8BA5-BDCD7B723D99}"/>
              </a:ext>
            </a:extLst>
          </p:cNvPr>
          <p:cNvSpPr/>
          <p:nvPr/>
        </p:nvSpPr>
        <p:spPr>
          <a:xfrm>
            <a:off x="508000" y="1625600"/>
            <a:ext cx="11176000" cy="11430"/>
          </a:xfrm>
          <a:prstGeom prst="rect">
            <a:avLst/>
          </a:prstGeom>
          <a:solidFill>
            <a:srgbClr val="B4A8E4">
              <a:alpha val="40000"/>
            </a:srgbClr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6" name="תיבת טקסט 5">
            <a:extLst>
              <a:ext uri="{FF2B5EF4-FFF2-40B4-BE49-F238E27FC236}">
                <a16:creationId xmlns:a16="http://schemas.microsoft.com/office/drawing/2014/main" id="{17ABE978-1F22-0B9A-A538-53CE463486AC}"/>
              </a:ext>
            </a:extLst>
          </p:cNvPr>
          <p:cNvSpPr txBox="1"/>
          <p:nvPr/>
        </p:nvSpPr>
        <p:spPr>
          <a:xfrm>
            <a:off x="6350000" y="2032000"/>
            <a:ext cx="5080000" cy="369332"/>
          </a:xfrm>
          <a:prstGeom prst="rect">
            <a:avLst/>
          </a:prstGeom>
          <a:noFill/>
        </p:spPr>
        <p:txBody>
          <a:bodyPr vert="horz" wrap="square" rtlCol="1">
            <a:spAutoFit/>
          </a:bodyPr>
          <a:lstStyle/>
          <a:p>
            <a:r>
              <a:rPr lang="he-IL" b="1">
                <a:solidFill>
                  <a:srgbClr val="B4A8E4"/>
                </a:solidFill>
                <a:latin typeface="Heebo" pitchFamily="2" charset="-79"/>
              </a:rPr>
              <a:t>האתגר</a:t>
            </a:r>
          </a:p>
        </p:txBody>
      </p:sp>
      <p:sp>
        <p:nvSpPr>
          <p:cNvPr id="7" name="תיבת טקסט 6">
            <a:extLst>
              <a:ext uri="{FF2B5EF4-FFF2-40B4-BE49-F238E27FC236}">
                <a16:creationId xmlns:a16="http://schemas.microsoft.com/office/drawing/2014/main" id="{E1029425-BF74-3914-0CDC-6C6D0440FD15}"/>
              </a:ext>
            </a:extLst>
          </p:cNvPr>
          <p:cNvSpPr txBox="1"/>
          <p:nvPr/>
        </p:nvSpPr>
        <p:spPr>
          <a:xfrm>
            <a:off x="6350000" y="2616200"/>
            <a:ext cx="5080000" cy="1046440"/>
          </a:xfrm>
          <a:prstGeom prst="rect">
            <a:avLst/>
          </a:prstGeom>
          <a:noFill/>
        </p:spPr>
        <p:txBody>
          <a:bodyPr vert="horz" wrap="square" rtlCol="1">
            <a:spAutoFit/>
          </a:bodyPr>
          <a:lstStyle/>
          <a:p>
            <a:pPr marL="342900" indent="-342900">
              <a:spcAft>
                <a:spcPts val="1200"/>
              </a:spcAft>
              <a:buClr>
                <a:srgbClr val="4A3B7A"/>
              </a:buClr>
              <a:buFont typeface="+mj-lt"/>
              <a:buChar char="•"/>
            </a:pPr>
            <a:r>
              <a:rPr lang="he-IL" sz="1400">
                <a:solidFill>
                  <a:srgbClr val="FFFFFF"/>
                </a:solidFill>
                <a:latin typeface="Heebo" pitchFamily="2" charset="-79"/>
              </a:rPr>
              <a:t>תהליך ידני שגוזל שעות</a:t>
            </a:r>
          </a:p>
          <a:p>
            <a:pPr marL="342900" indent="-342900">
              <a:spcAft>
                <a:spcPts val="1200"/>
              </a:spcAft>
              <a:buClr>
                <a:srgbClr val="4A3B7A"/>
              </a:buClr>
              <a:buFont typeface="+mj-lt"/>
              <a:buChar char="•"/>
            </a:pPr>
            <a:r>
              <a:rPr lang="he-IL" sz="1400">
                <a:solidFill>
                  <a:srgbClr val="FFFFFF"/>
                </a:solidFill>
                <a:latin typeface="Heebo" pitchFamily="2" charset="-79"/>
              </a:rPr>
              <a:t>טעויות שמתגלות מאוחר</a:t>
            </a:r>
          </a:p>
          <a:p>
            <a:pPr marL="342900" indent="-342900">
              <a:spcAft>
                <a:spcPts val="1200"/>
              </a:spcAft>
              <a:buClr>
                <a:srgbClr val="4A3B7A"/>
              </a:buClr>
              <a:buFont typeface="+mj-lt"/>
              <a:buChar char="•"/>
            </a:pPr>
            <a:r>
              <a:rPr lang="he-IL" sz="1400">
                <a:solidFill>
                  <a:srgbClr val="FFFFFF"/>
                </a:solidFill>
                <a:latin typeface="Heebo" pitchFamily="2" charset="-79"/>
              </a:rPr>
              <a:t>אין תמונת מצב אחת</a:t>
            </a:r>
          </a:p>
        </p:txBody>
      </p:sp>
      <p:sp>
        <p:nvSpPr>
          <p:cNvPr id="8" name="תיבת טקסט 7">
            <a:extLst>
              <a:ext uri="{FF2B5EF4-FFF2-40B4-BE49-F238E27FC236}">
                <a16:creationId xmlns:a16="http://schemas.microsoft.com/office/drawing/2014/main" id="{C18C7CFF-60EF-2B59-D139-F993DCD6B869}"/>
              </a:ext>
            </a:extLst>
          </p:cNvPr>
          <p:cNvSpPr txBox="1"/>
          <p:nvPr/>
        </p:nvSpPr>
        <p:spPr>
          <a:xfrm>
            <a:off x="762000" y="2032000"/>
            <a:ext cx="5080000" cy="369332"/>
          </a:xfrm>
          <a:prstGeom prst="rect">
            <a:avLst/>
          </a:prstGeom>
          <a:noFill/>
        </p:spPr>
        <p:txBody>
          <a:bodyPr vert="horz" wrap="square" rtlCol="1">
            <a:spAutoFit/>
          </a:bodyPr>
          <a:lstStyle/>
          <a:p>
            <a:r>
              <a:rPr lang="he-IL" b="1">
                <a:solidFill>
                  <a:srgbClr val="B4A8E4"/>
                </a:solidFill>
                <a:latin typeface="Heebo" pitchFamily="2" charset="-79"/>
              </a:rPr>
              <a:t>הפתרון</a:t>
            </a:r>
          </a:p>
        </p:txBody>
      </p:sp>
      <p:sp>
        <p:nvSpPr>
          <p:cNvPr id="9" name="תיבת טקסט 8">
            <a:extLst>
              <a:ext uri="{FF2B5EF4-FFF2-40B4-BE49-F238E27FC236}">
                <a16:creationId xmlns:a16="http://schemas.microsoft.com/office/drawing/2014/main" id="{0619F613-A9C2-FC09-0971-5AA10A03CF90}"/>
              </a:ext>
            </a:extLst>
          </p:cNvPr>
          <p:cNvSpPr txBox="1"/>
          <p:nvPr/>
        </p:nvSpPr>
        <p:spPr>
          <a:xfrm>
            <a:off x="762000" y="2616200"/>
            <a:ext cx="5080000" cy="1046440"/>
          </a:xfrm>
          <a:prstGeom prst="rect">
            <a:avLst/>
          </a:prstGeom>
          <a:noFill/>
        </p:spPr>
        <p:txBody>
          <a:bodyPr vert="horz" wrap="square" rtlCol="1">
            <a:spAutoFit/>
          </a:bodyPr>
          <a:lstStyle/>
          <a:p>
            <a:pPr marL="342900" indent="-342900">
              <a:spcAft>
                <a:spcPts val="1200"/>
              </a:spcAft>
              <a:buClr>
                <a:srgbClr val="896EC0"/>
              </a:buClr>
              <a:buFont typeface="+mj-lt"/>
              <a:buChar char="•"/>
            </a:pPr>
            <a:r>
              <a:rPr lang="he-IL" sz="1400">
                <a:solidFill>
                  <a:srgbClr val="FFFFFF"/>
                </a:solidFill>
                <a:latin typeface="Heebo" pitchFamily="2" charset="-79"/>
              </a:rPr>
              <a:t>אוטומציה מקצה לקצה</a:t>
            </a:r>
          </a:p>
          <a:p>
            <a:pPr marL="342900" indent="-342900">
              <a:spcAft>
                <a:spcPts val="1200"/>
              </a:spcAft>
              <a:buClr>
                <a:srgbClr val="896EC0"/>
              </a:buClr>
              <a:buFont typeface="+mj-lt"/>
              <a:buChar char="•"/>
            </a:pPr>
            <a:r>
              <a:rPr lang="he-IL" sz="1400">
                <a:solidFill>
                  <a:srgbClr val="FFFFFF"/>
                </a:solidFill>
                <a:latin typeface="Heebo" pitchFamily="2" charset="-79"/>
              </a:rPr>
              <a:t>בקרה בזמן אמת</a:t>
            </a:r>
          </a:p>
          <a:p>
            <a:pPr marL="342900" indent="-342900">
              <a:spcAft>
                <a:spcPts val="1200"/>
              </a:spcAft>
              <a:buClr>
                <a:srgbClr val="896EC0"/>
              </a:buClr>
              <a:buFont typeface="+mj-lt"/>
              <a:buChar char="•"/>
            </a:pPr>
            <a:r>
              <a:rPr lang="he-IL" sz="1400">
                <a:solidFill>
                  <a:srgbClr val="FFFFFF"/>
                </a:solidFill>
                <a:latin typeface="Heebo" pitchFamily="2" charset="-79"/>
              </a:rPr>
              <a:t>דשבורד אחד לכל העסק</a:t>
            </a:r>
          </a:p>
        </p:txBody>
      </p:sp>
      <p:sp>
        <p:nvSpPr>
          <p:cNvPr id="10" name="מלבן 9">
            <a:extLst>
              <a:ext uri="{FF2B5EF4-FFF2-40B4-BE49-F238E27FC236}">
                <a16:creationId xmlns:a16="http://schemas.microsoft.com/office/drawing/2014/main" id="{B09FE89D-7A00-1713-FAB4-A9F5738EA812}"/>
              </a:ext>
            </a:extLst>
          </p:cNvPr>
          <p:cNvSpPr/>
          <p:nvPr/>
        </p:nvSpPr>
        <p:spPr>
          <a:xfrm>
            <a:off x="6089650" y="2032000"/>
            <a:ext cx="12700" cy="3048000"/>
          </a:xfrm>
          <a:prstGeom prst="rect">
            <a:avLst/>
          </a:prstGeom>
          <a:solidFill>
            <a:srgbClr val="B4A8E4">
              <a:alpha val="30000"/>
            </a:srgbClr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1" name="תיבת טקסט 10">
            <a:extLst>
              <a:ext uri="{FF2B5EF4-FFF2-40B4-BE49-F238E27FC236}">
                <a16:creationId xmlns:a16="http://schemas.microsoft.com/office/drawing/2014/main" id="{2C9B1B18-870E-CD7F-D420-01A9C2C84A63}"/>
              </a:ext>
            </a:extLst>
          </p:cNvPr>
          <p:cNvSpPr txBox="1"/>
          <p:nvPr/>
        </p:nvSpPr>
        <p:spPr>
          <a:xfrm>
            <a:off x="508000" y="6426200"/>
            <a:ext cx="3810000" cy="215444"/>
          </a:xfrm>
          <a:prstGeom prst="rect">
            <a:avLst/>
          </a:prstGeom>
          <a:noFill/>
        </p:spPr>
        <p:txBody>
          <a:bodyPr vert="horz" wrap="square" rtlCol="1">
            <a:spAutoFit/>
          </a:bodyPr>
          <a:lstStyle/>
          <a:p>
            <a:pPr algn="l"/>
            <a:r>
              <a:rPr lang="en-US" sz="800" spc="200">
                <a:solidFill>
                  <a:srgbClr val="B4A8E4"/>
                </a:solidFill>
                <a:latin typeface="Sora" pitchFamily="2" charset="0"/>
              </a:rPr>
              <a:t>MINDSET AI SYSTEMS</a:t>
            </a:r>
            <a:endParaRPr lang="he-IL" sz="800" spc="200">
              <a:solidFill>
                <a:srgbClr val="B4A8E4"/>
              </a:solidFill>
              <a:latin typeface="Sora" pitchFamily="2" charset="0"/>
            </a:endParaRPr>
          </a:p>
        </p:txBody>
      </p:sp>
      <p:sp>
        <p:nvSpPr>
          <p:cNvPr id="12" name="תיבת טקסט 11">
            <a:extLst>
              <a:ext uri="{FF2B5EF4-FFF2-40B4-BE49-F238E27FC236}">
                <a16:creationId xmlns:a16="http://schemas.microsoft.com/office/drawing/2014/main" id="{9AF7F0C1-AC53-DDA5-B4D1-757160498DA0}"/>
              </a:ext>
            </a:extLst>
          </p:cNvPr>
          <p:cNvSpPr txBox="1"/>
          <p:nvPr/>
        </p:nvSpPr>
        <p:spPr>
          <a:xfrm>
            <a:off x="7874000" y="6426200"/>
            <a:ext cx="3810000" cy="215444"/>
          </a:xfrm>
          <a:prstGeom prst="rect">
            <a:avLst/>
          </a:prstGeom>
          <a:noFill/>
        </p:spPr>
        <p:txBody>
          <a:bodyPr vert="horz" wrap="square" rtlCol="1">
            <a:spAutoFit/>
          </a:bodyPr>
          <a:lstStyle/>
          <a:p>
            <a:r>
              <a:rPr lang="en-US" sz="800" spc="200">
                <a:solidFill>
                  <a:srgbClr val="B4A8E4"/>
                </a:solidFill>
                <a:latin typeface="Sora" pitchFamily="2" charset="0"/>
              </a:rPr>
              <a:t>AI YOUR MIND</a:t>
            </a:r>
            <a:endParaRPr lang="he-IL" sz="800" spc="200">
              <a:solidFill>
                <a:srgbClr val="B4A8E4"/>
              </a:solidFill>
              <a:latin typeface="Sora" pitchFamily="2" charset="0"/>
            </a:endParaRPr>
          </a:p>
        </p:txBody>
      </p:sp>
      <p:pic>
        <p:nvPicPr>
          <p:cNvPr id="14" name="תמונה 13">
            <a:extLst>
              <a:ext uri="{FF2B5EF4-FFF2-40B4-BE49-F238E27FC236}">
                <a16:creationId xmlns:a16="http://schemas.microsoft.com/office/drawing/2014/main" id="{D8C89BD7-644E-C09F-7132-474DDEB9D2FC}"/>
              </a:ext>
            </a:extLst>
          </p:cNvPr>
          <p:cNvPicPr>
            <a:picLocks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07100" y="6375400"/>
            <a:ext cx="177800" cy="209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96024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4231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תמונה 2">
            <a:extLst>
              <a:ext uri="{FF2B5EF4-FFF2-40B4-BE49-F238E27FC236}">
                <a16:creationId xmlns:a16="http://schemas.microsoft.com/office/drawing/2014/main" id="{9C46619F-EF37-AD49-7393-D3E7468AC4A6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000" y="330200"/>
            <a:ext cx="1524000" cy="323292"/>
          </a:xfrm>
          <a:prstGeom prst="rect">
            <a:avLst/>
          </a:prstGeom>
        </p:spPr>
      </p:pic>
      <p:sp>
        <p:nvSpPr>
          <p:cNvPr id="4" name="תיבת טקסט 3">
            <a:extLst>
              <a:ext uri="{FF2B5EF4-FFF2-40B4-BE49-F238E27FC236}">
                <a16:creationId xmlns:a16="http://schemas.microsoft.com/office/drawing/2014/main" id="{97DFE5D9-863C-10A4-80B1-287C0170899D}"/>
              </a:ext>
            </a:extLst>
          </p:cNvPr>
          <p:cNvSpPr txBox="1"/>
          <p:nvPr/>
        </p:nvSpPr>
        <p:spPr>
          <a:xfrm>
            <a:off x="3048000" y="787400"/>
            <a:ext cx="8636000" cy="584775"/>
          </a:xfrm>
          <a:prstGeom prst="rect">
            <a:avLst/>
          </a:prstGeom>
          <a:noFill/>
        </p:spPr>
        <p:txBody>
          <a:bodyPr vert="horz" wrap="square" rtlCol="1">
            <a:spAutoFit/>
          </a:bodyPr>
          <a:lstStyle/>
          <a:p>
            <a:r>
              <a:rPr lang="he-IL" sz="3200">
                <a:solidFill>
                  <a:srgbClr val="FFFFFF"/>
                </a:solidFill>
                <a:latin typeface="Heebo ExtraBold" pitchFamily="2" charset="-79"/>
              </a:rPr>
              <a:t>המספרים מדברים</a:t>
            </a:r>
          </a:p>
        </p:txBody>
      </p:sp>
      <p:sp>
        <p:nvSpPr>
          <p:cNvPr id="5" name="מלבן 4">
            <a:extLst>
              <a:ext uri="{FF2B5EF4-FFF2-40B4-BE49-F238E27FC236}">
                <a16:creationId xmlns:a16="http://schemas.microsoft.com/office/drawing/2014/main" id="{28E1F7F4-F8A2-2D5E-FCBE-5A7CD12DD924}"/>
              </a:ext>
            </a:extLst>
          </p:cNvPr>
          <p:cNvSpPr/>
          <p:nvPr/>
        </p:nvSpPr>
        <p:spPr>
          <a:xfrm>
            <a:off x="508000" y="1625600"/>
            <a:ext cx="11176000" cy="11430"/>
          </a:xfrm>
          <a:prstGeom prst="rect">
            <a:avLst/>
          </a:prstGeom>
          <a:solidFill>
            <a:srgbClr val="B4A8E4">
              <a:alpha val="40000"/>
            </a:srgbClr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6" name="מלבן: פינות מעוגלות 5">
            <a:extLst>
              <a:ext uri="{FF2B5EF4-FFF2-40B4-BE49-F238E27FC236}">
                <a16:creationId xmlns:a16="http://schemas.microsoft.com/office/drawing/2014/main" id="{F380B622-35C6-2049-D6FA-0724B570C2DF}"/>
              </a:ext>
            </a:extLst>
          </p:cNvPr>
          <p:cNvSpPr/>
          <p:nvPr/>
        </p:nvSpPr>
        <p:spPr>
          <a:xfrm>
            <a:off x="889000" y="2413000"/>
            <a:ext cx="3175000" cy="2286000"/>
          </a:xfrm>
          <a:prstGeom prst="roundRect">
            <a:avLst>
              <a:gd name="adj" fmla="val 7000"/>
            </a:avLst>
          </a:prstGeom>
          <a:solidFill>
            <a:srgbClr val="25232B"/>
          </a:solidFill>
          <a:ln w="12700" cap="flat" cmpd="sng" algn="ctr">
            <a:solidFill>
              <a:srgbClr val="4A3B7A">
                <a:alpha val="50000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7" name="תיבת טקסט 6">
            <a:extLst>
              <a:ext uri="{FF2B5EF4-FFF2-40B4-BE49-F238E27FC236}">
                <a16:creationId xmlns:a16="http://schemas.microsoft.com/office/drawing/2014/main" id="{FEADC298-640A-9209-D3FD-B8F56EC6864A}"/>
              </a:ext>
            </a:extLst>
          </p:cNvPr>
          <p:cNvSpPr txBox="1"/>
          <p:nvPr/>
        </p:nvSpPr>
        <p:spPr>
          <a:xfrm>
            <a:off x="889000" y="2870200"/>
            <a:ext cx="3175000" cy="707886"/>
          </a:xfrm>
          <a:prstGeom prst="rect">
            <a:avLst/>
          </a:prstGeom>
          <a:noFill/>
        </p:spPr>
        <p:txBody>
          <a:bodyPr vert="horz" wrap="square" rtlCol="1">
            <a:spAutoFit/>
          </a:bodyPr>
          <a:lstStyle/>
          <a:p>
            <a:pPr algn="ctr"/>
            <a:r>
              <a:rPr lang="he-IL" sz="4000" b="1">
                <a:solidFill>
                  <a:srgbClr val="B4A8E4"/>
                </a:solidFill>
                <a:latin typeface="Sora" pitchFamily="2" charset="0"/>
              </a:rPr>
              <a:t>97%</a:t>
            </a:r>
          </a:p>
        </p:txBody>
      </p:sp>
      <p:sp>
        <p:nvSpPr>
          <p:cNvPr id="8" name="תיבת טקסט 7">
            <a:extLst>
              <a:ext uri="{FF2B5EF4-FFF2-40B4-BE49-F238E27FC236}">
                <a16:creationId xmlns:a16="http://schemas.microsoft.com/office/drawing/2014/main" id="{650BBDE7-6F28-41E1-6787-77694E3F3671}"/>
              </a:ext>
            </a:extLst>
          </p:cNvPr>
          <p:cNvSpPr txBox="1"/>
          <p:nvPr/>
        </p:nvSpPr>
        <p:spPr>
          <a:xfrm>
            <a:off x="1143000" y="3810000"/>
            <a:ext cx="2667000" cy="307777"/>
          </a:xfrm>
          <a:prstGeom prst="rect">
            <a:avLst/>
          </a:prstGeom>
          <a:noFill/>
        </p:spPr>
        <p:txBody>
          <a:bodyPr vert="horz" wrap="square" rtlCol="1">
            <a:spAutoFit/>
          </a:bodyPr>
          <a:lstStyle/>
          <a:p>
            <a:pPr algn="ctr"/>
            <a:r>
              <a:rPr lang="he-IL" sz="1400">
                <a:solidFill>
                  <a:srgbClr val="FFFFFF"/>
                </a:solidFill>
                <a:latin typeface="Heebo" pitchFamily="2" charset="-79"/>
              </a:rPr>
              <a:t>דיוק המערכת</a:t>
            </a:r>
          </a:p>
        </p:txBody>
      </p:sp>
      <p:sp>
        <p:nvSpPr>
          <p:cNvPr id="9" name="מלבן: פינות מעוגלות 8">
            <a:extLst>
              <a:ext uri="{FF2B5EF4-FFF2-40B4-BE49-F238E27FC236}">
                <a16:creationId xmlns:a16="http://schemas.microsoft.com/office/drawing/2014/main" id="{DAFA3558-572D-35D7-CD63-BD0AB8690C2A}"/>
              </a:ext>
            </a:extLst>
          </p:cNvPr>
          <p:cNvSpPr/>
          <p:nvPr/>
        </p:nvSpPr>
        <p:spPr>
          <a:xfrm>
            <a:off x="4445000" y="2413000"/>
            <a:ext cx="3175000" cy="2286000"/>
          </a:xfrm>
          <a:prstGeom prst="roundRect">
            <a:avLst>
              <a:gd name="adj" fmla="val 7000"/>
            </a:avLst>
          </a:prstGeom>
          <a:solidFill>
            <a:srgbClr val="25232B"/>
          </a:solidFill>
          <a:ln w="12700" cap="flat" cmpd="sng" algn="ctr">
            <a:solidFill>
              <a:srgbClr val="4A3B7A">
                <a:alpha val="50000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0" name="תיבת טקסט 9">
            <a:extLst>
              <a:ext uri="{FF2B5EF4-FFF2-40B4-BE49-F238E27FC236}">
                <a16:creationId xmlns:a16="http://schemas.microsoft.com/office/drawing/2014/main" id="{0193F9C2-96E7-718B-84E7-72F890940F55}"/>
              </a:ext>
            </a:extLst>
          </p:cNvPr>
          <p:cNvSpPr txBox="1"/>
          <p:nvPr/>
        </p:nvSpPr>
        <p:spPr>
          <a:xfrm>
            <a:off x="4445000" y="2870200"/>
            <a:ext cx="3175000" cy="707886"/>
          </a:xfrm>
          <a:prstGeom prst="rect">
            <a:avLst/>
          </a:prstGeom>
          <a:noFill/>
        </p:spPr>
        <p:txBody>
          <a:bodyPr vert="horz" wrap="square" rtlCol="1">
            <a:spAutoFit/>
          </a:bodyPr>
          <a:lstStyle/>
          <a:p>
            <a:pPr algn="ctr"/>
            <a:r>
              <a:rPr lang="en-US" sz="4000" b="1">
                <a:solidFill>
                  <a:srgbClr val="B4A8E4"/>
                </a:solidFill>
                <a:latin typeface="Sora" pitchFamily="2" charset="0"/>
              </a:rPr>
              <a:t>x11</a:t>
            </a:r>
            <a:endParaRPr lang="he-IL" sz="4000" b="1">
              <a:solidFill>
                <a:srgbClr val="B4A8E4"/>
              </a:solidFill>
              <a:latin typeface="Sora" pitchFamily="2" charset="0"/>
            </a:endParaRPr>
          </a:p>
        </p:txBody>
      </p:sp>
      <p:sp>
        <p:nvSpPr>
          <p:cNvPr id="11" name="תיבת טקסט 10">
            <a:extLst>
              <a:ext uri="{FF2B5EF4-FFF2-40B4-BE49-F238E27FC236}">
                <a16:creationId xmlns:a16="http://schemas.microsoft.com/office/drawing/2014/main" id="{9E615B8A-EE93-D401-879E-39D3F272D7BA}"/>
              </a:ext>
            </a:extLst>
          </p:cNvPr>
          <p:cNvSpPr txBox="1"/>
          <p:nvPr/>
        </p:nvSpPr>
        <p:spPr>
          <a:xfrm>
            <a:off x="4699000" y="3810000"/>
            <a:ext cx="2667000" cy="307777"/>
          </a:xfrm>
          <a:prstGeom prst="rect">
            <a:avLst/>
          </a:prstGeom>
          <a:noFill/>
        </p:spPr>
        <p:txBody>
          <a:bodyPr vert="horz" wrap="square" rtlCol="1">
            <a:spAutoFit/>
          </a:bodyPr>
          <a:lstStyle/>
          <a:p>
            <a:pPr algn="ctr"/>
            <a:r>
              <a:rPr lang="he-IL" sz="1400">
                <a:solidFill>
                  <a:srgbClr val="FFFFFF"/>
                </a:solidFill>
                <a:latin typeface="Heebo" pitchFamily="2" charset="-79"/>
              </a:rPr>
              <a:t>מהירות מול תהליך ידני</a:t>
            </a:r>
          </a:p>
        </p:txBody>
      </p:sp>
      <p:sp>
        <p:nvSpPr>
          <p:cNvPr id="12" name="מלבן: פינות מעוגלות 11">
            <a:extLst>
              <a:ext uri="{FF2B5EF4-FFF2-40B4-BE49-F238E27FC236}">
                <a16:creationId xmlns:a16="http://schemas.microsoft.com/office/drawing/2014/main" id="{5B314487-B4FE-8BBF-1DB8-77D79AAF9FD4}"/>
              </a:ext>
            </a:extLst>
          </p:cNvPr>
          <p:cNvSpPr/>
          <p:nvPr/>
        </p:nvSpPr>
        <p:spPr>
          <a:xfrm>
            <a:off x="8001000" y="2413000"/>
            <a:ext cx="3175000" cy="2286000"/>
          </a:xfrm>
          <a:prstGeom prst="roundRect">
            <a:avLst>
              <a:gd name="adj" fmla="val 7000"/>
            </a:avLst>
          </a:prstGeom>
          <a:solidFill>
            <a:srgbClr val="25232B"/>
          </a:solidFill>
          <a:ln w="12700" cap="flat" cmpd="sng" algn="ctr">
            <a:solidFill>
              <a:srgbClr val="4A3B7A">
                <a:alpha val="50000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3" name="תיבת טקסט 12">
            <a:extLst>
              <a:ext uri="{FF2B5EF4-FFF2-40B4-BE49-F238E27FC236}">
                <a16:creationId xmlns:a16="http://schemas.microsoft.com/office/drawing/2014/main" id="{A2A4330C-9948-7A33-410D-F9A2445AF8EB}"/>
              </a:ext>
            </a:extLst>
          </p:cNvPr>
          <p:cNvSpPr txBox="1"/>
          <p:nvPr/>
        </p:nvSpPr>
        <p:spPr>
          <a:xfrm>
            <a:off x="8001000" y="2870200"/>
            <a:ext cx="3175000" cy="707886"/>
          </a:xfrm>
          <a:prstGeom prst="rect">
            <a:avLst/>
          </a:prstGeom>
          <a:noFill/>
        </p:spPr>
        <p:txBody>
          <a:bodyPr vert="horz" wrap="square" rtlCol="1">
            <a:spAutoFit/>
          </a:bodyPr>
          <a:lstStyle/>
          <a:p>
            <a:pPr algn="ctr"/>
            <a:r>
              <a:rPr lang="he-IL" sz="4000" b="1">
                <a:solidFill>
                  <a:srgbClr val="B4A8E4"/>
                </a:solidFill>
                <a:latin typeface="Sora" pitchFamily="2" charset="0"/>
              </a:rPr>
              <a:t>24/7</a:t>
            </a:r>
          </a:p>
        </p:txBody>
      </p:sp>
      <p:sp>
        <p:nvSpPr>
          <p:cNvPr id="14" name="תיבת טקסט 13">
            <a:extLst>
              <a:ext uri="{FF2B5EF4-FFF2-40B4-BE49-F238E27FC236}">
                <a16:creationId xmlns:a16="http://schemas.microsoft.com/office/drawing/2014/main" id="{2B59BFFE-D7F3-9079-CED6-6546A0EAED52}"/>
              </a:ext>
            </a:extLst>
          </p:cNvPr>
          <p:cNvSpPr txBox="1"/>
          <p:nvPr/>
        </p:nvSpPr>
        <p:spPr>
          <a:xfrm>
            <a:off x="8255000" y="3810000"/>
            <a:ext cx="2667000" cy="307777"/>
          </a:xfrm>
          <a:prstGeom prst="rect">
            <a:avLst/>
          </a:prstGeom>
          <a:noFill/>
        </p:spPr>
        <p:txBody>
          <a:bodyPr vert="horz" wrap="square" rtlCol="1">
            <a:spAutoFit/>
          </a:bodyPr>
          <a:lstStyle/>
          <a:p>
            <a:pPr algn="ctr"/>
            <a:r>
              <a:rPr lang="he-IL" sz="1400">
                <a:solidFill>
                  <a:srgbClr val="FFFFFF"/>
                </a:solidFill>
                <a:latin typeface="Heebo" pitchFamily="2" charset="-79"/>
              </a:rPr>
              <a:t>זמינות מלאה</a:t>
            </a:r>
          </a:p>
        </p:txBody>
      </p:sp>
      <p:sp>
        <p:nvSpPr>
          <p:cNvPr id="15" name="תיבת טקסט 14">
            <a:extLst>
              <a:ext uri="{FF2B5EF4-FFF2-40B4-BE49-F238E27FC236}">
                <a16:creationId xmlns:a16="http://schemas.microsoft.com/office/drawing/2014/main" id="{F69C2B1C-BC5B-9937-1F38-1A178535DA8E}"/>
              </a:ext>
            </a:extLst>
          </p:cNvPr>
          <p:cNvSpPr txBox="1"/>
          <p:nvPr/>
        </p:nvSpPr>
        <p:spPr>
          <a:xfrm>
            <a:off x="508000" y="6426200"/>
            <a:ext cx="3810000" cy="215444"/>
          </a:xfrm>
          <a:prstGeom prst="rect">
            <a:avLst/>
          </a:prstGeom>
          <a:noFill/>
        </p:spPr>
        <p:txBody>
          <a:bodyPr vert="horz" wrap="square" rtlCol="1">
            <a:spAutoFit/>
          </a:bodyPr>
          <a:lstStyle/>
          <a:p>
            <a:pPr algn="l"/>
            <a:r>
              <a:rPr lang="en-US" sz="800" spc="200">
                <a:solidFill>
                  <a:srgbClr val="B4A8E4"/>
                </a:solidFill>
                <a:latin typeface="Sora" pitchFamily="2" charset="0"/>
              </a:rPr>
              <a:t>MINDSET AI SYSTEMS</a:t>
            </a:r>
            <a:endParaRPr lang="he-IL" sz="800" spc="200">
              <a:solidFill>
                <a:srgbClr val="B4A8E4"/>
              </a:solidFill>
              <a:latin typeface="Sora" pitchFamily="2" charset="0"/>
            </a:endParaRPr>
          </a:p>
        </p:txBody>
      </p:sp>
      <p:sp>
        <p:nvSpPr>
          <p:cNvPr id="16" name="תיבת טקסט 15">
            <a:extLst>
              <a:ext uri="{FF2B5EF4-FFF2-40B4-BE49-F238E27FC236}">
                <a16:creationId xmlns:a16="http://schemas.microsoft.com/office/drawing/2014/main" id="{95985A96-29E4-9F45-DB43-181BC106976E}"/>
              </a:ext>
            </a:extLst>
          </p:cNvPr>
          <p:cNvSpPr txBox="1"/>
          <p:nvPr/>
        </p:nvSpPr>
        <p:spPr>
          <a:xfrm>
            <a:off x="7874000" y="6426200"/>
            <a:ext cx="3810000" cy="215444"/>
          </a:xfrm>
          <a:prstGeom prst="rect">
            <a:avLst/>
          </a:prstGeom>
          <a:noFill/>
        </p:spPr>
        <p:txBody>
          <a:bodyPr vert="horz" wrap="square" rtlCol="1">
            <a:spAutoFit/>
          </a:bodyPr>
          <a:lstStyle/>
          <a:p>
            <a:r>
              <a:rPr lang="en-US" sz="800" spc="200">
                <a:solidFill>
                  <a:srgbClr val="B4A8E4"/>
                </a:solidFill>
                <a:latin typeface="Sora" pitchFamily="2" charset="0"/>
              </a:rPr>
              <a:t>AI YOUR MIND</a:t>
            </a:r>
            <a:endParaRPr lang="he-IL" sz="800" spc="200">
              <a:solidFill>
                <a:srgbClr val="B4A8E4"/>
              </a:solidFill>
              <a:latin typeface="Sora" pitchFamily="2" charset="0"/>
            </a:endParaRPr>
          </a:p>
        </p:txBody>
      </p:sp>
      <p:pic>
        <p:nvPicPr>
          <p:cNvPr id="18" name="תמונה 17">
            <a:extLst>
              <a:ext uri="{FF2B5EF4-FFF2-40B4-BE49-F238E27FC236}">
                <a16:creationId xmlns:a16="http://schemas.microsoft.com/office/drawing/2014/main" id="{F06BC86C-B901-5BD4-1F80-B7D193DBB370}"/>
              </a:ext>
            </a:extLst>
          </p:cNvPr>
          <p:cNvPicPr>
            <a:picLocks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07100" y="6375400"/>
            <a:ext cx="177800" cy="209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97181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4231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תמונה 2">
            <a:extLst>
              <a:ext uri="{FF2B5EF4-FFF2-40B4-BE49-F238E27FC236}">
                <a16:creationId xmlns:a16="http://schemas.microsoft.com/office/drawing/2014/main" id="{40DAB5CD-8F11-0B74-4C12-31DCD6794F7F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000" y="330200"/>
            <a:ext cx="1524000" cy="323292"/>
          </a:xfrm>
          <a:prstGeom prst="rect">
            <a:avLst/>
          </a:prstGeom>
        </p:spPr>
      </p:pic>
      <p:sp>
        <p:nvSpPr>
          <p:cNvPr id="4" name="תיבת טקסט 3">
            <a:extLst>
              <a:ext uri="{FF2B5EF4-FFF2-40B4-BE49-F238E27FC236}">
                <a16:creationId xmlns:a16="http://schemas.microsoft.com/office/drawing/2014/main" id="{4C11314A-6A47-E0CB-ACAA-12021A166788}"/>
              </a:ext>
            </a:extLst>
          </p:cNvPr>
          <p:cNvSpPr txBox="1"/>
          <p:nvPr/>
        </p:nvSpPr>
        <p:spPr>
          <a:xfrm>
            <a:off x="3048000" y="787400"/>
            <a:ext cx="8636000" cy="584775"/>
          </a:xfrm>
          <a:prstGeom prst="rect">
            <a:avLst/>
          </a:prstGeom>
          <a:noFill/>
        </p:spPr>
        <p:txBody>
          <a:bodyPr vert="horz" wrap="square" rtlCol="1">
            <a:spAutoFit/>
          </a:bodyPr>
          <a:lstStyle/>
          <a:p>
            <a:r>
              <a:rPr lang="he-IL" sz="3200">
                <a:solidFill>
                  <a:srgbClr val="FFFFFF"/>
                </a:solidFill>
                <a:latin typeface="Heebo ExtraBold" pitchFamily="2" charset="-79"/>
              </a:rPr>
              <a:t>צמיחה לאורך זמן</a:t>
            </a:r>
          </a:p>
        </p:txBody>
      </p:sp>
      <p:sp>
        <p:nvSpPr>
          <p:cNvPr id="5" name="מלבן 4">
            <a:extLst>
              <a:ext uri="{FF2B5EF4-FFF2-40B4-BE49-F238E27FC236}">
                <a16:creationId xmlns:a16="http://schemas.microsoft.com/office/drawing/2014/main" id="{9AD482CC-3C8B-20EA-F44D-B9132A504602}"/>
              </a:ext>
            </a:extLst>
          </p:cNvPr>
          <p:cNvSpPr/>
          <p:nvPr/>
        </p:nvSpPr>
        <p:spPr>
          <a:xfrm>
            <a:off x="508000" y="1625600"/>
            <a:ext cx="11176000" cy="11430"/>
          </a:xfrm>
          <a:prstGeom prst="rect">
            <a:avLst/>
          </a:prstGeom>
          <a:solidFill>
            <a:srgbClr val="B4A8E4">
              <a:alpha val="40000"/>
            </a:srgbClr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6" name="מלבן 5">
            <a:extLst>
              <a:ext uri="{FF2B5EF4-FFF2-40B4-BE49-F238E27FC236}">
                <a16:creationId xmlns:a16="http://schemas.microsoft.com/office/drawing/2014/main" id="{2784B6F7-B700-B6B8-60D2-FA29B6F9DF16}"/>
              </a:ext>
            </a:extLst>
          </p:cNvPr>
          <p:cNvSpPr/>
          <p:nvPr/>
        </p:nvSpPr>
        <p:spPr>
          <a:xfrm>
            <a:off x="10287000" y="4356100"/>
            <a:ext cx="812800" cy="977900"/>
          </a:xfrm>
          <a:prstGeom prst="rect">
            <a:avLst/>
          </a:prstGeom>
          <a:solidFill>
            <a:srgbClr val="343043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7" name="תיבת טקסט 6">
            <a:extLst>
              <a:ext uri="{FF2B5EF4-FFF2-40B4-BE49-F238E27FC236}">
                <a16:creationId xmlns:a16="http://schemas.microsoft.com/office/drawing/2014/main" id="{05848C1E-7194-AA84-F0BF-9231E9DBE199}"/>
              </a:ext>
            </a:extLst>
          </p:cNvPr>
          <p:cNvSpPr txBox="1"/>
          <p:nvPr/>
        </p:nvSpPr>
        <p:spPr>
          <a:xfrm>
            <a:off x="10058400" y="5435600"/>
            <a:ext cx="1270000" cy="276999"/>
          </a:xfrm>
          <a:prstGeom prst="rect">
            <a:avLst/>
          </a:prstGeom>
          <a:noFill/>
        </p:spPr>
        <p:txBody>
          <a:bodyPr vert="horz" wrap="square" rtlCol="1">
            <a:spAutoFit/>
          </a:bodyPr>
          <a:lstStyle/>
          <a:p>
            <a:pPr algn="ctr"/>
            <a:r>
              <a:rPr lang="he-IL" sz="1200">
                <a:solidFill>
                  <a:srgbClr val="B4A8E4"/>
                </a:solidFill>
                <a:latin typeface="Heebo" pitchFamily="2" charset="-79"/>
              </a:rPr>
              <a:t>ינו</a:t>
            </a:r>
          </a:p>
        </p:txBody>
      </p:sp>
      <p:sp>
        <p:nvSpPr>
          <p:cNvPr id="8" name="תיבת טקסט 7">
            <a:extLst>
              <a:ext uri="{FF2B5EF4-FFF2-40B4-BE49-F238E27FC236}">
                <a16:creationId xmlns:a16="http://schemas.microsoft.com/office/drawing/2014/main" id="{81CBE83A-B3B2-6F4D-8572-4A98D0C5BC06}"/>
              </a:ext>
            </a:extLst>
          </p:cNvPr>
          <p:cNvSpPr txBox="1"/>
          <p:nvPr/>
        </p:nvSpPr>
        <p:spPr>
          <a:xfrm>
            <a:off x="10058400" y="4025900"/>
            <a:ext cx="1270000" cy="276999"/>
          </a:xfrm>
          <a:prstGeom prst="rect">
            <a:avLst/>
          </a:prstGeom>
          <a:noFill/>
        </p:spPr>
        <p:txBody>
          <a:bodyPr vert="horz" wrap="square" rtlCol="1">
            <a:spAutoFit/>
          </a:bodyPr>
          <a:lstStyle/>
          <a:p>
            <a:pPr algn="ctr"/>
            <a:r>
              <a:rPr lang="he-IL" sz="1200">
                <a:solidFill>
                  <a:srgbClr val="FFFFFF"/>
                </a:solidFill>
                <a:latin typeface="Sora" pitchFamily="2" charset="0"/>
              </a:rPr>
              <a:t>35</a:t>
            </a:r>
          </a:p>
        </p:txBody>
      </p:sp>
      <p:sp>
        <p:nvSpPr>
          <p:cNvPr id="9" name="מלבן 8">
            <a:extLst>
              <a:ext uri="{FF2B5EF4-FFF2-40B4-BE49-F238E27FC236}">
                <a16:creationId xmlns:a16="http://schemas.microsoft.com/office/drawing/2014/main" id="{9F45C0C0-A78F-00F1-4A51-EFB75304B72E}"/>
              </a:ext>
            </a:extLst>
          </p:cNvPr>
          <p:cNvSpPr/>
          <p:nvPr/>
        </p:nvSpPr>
        <p:spPr>
          <a:xfrm>
            <a:off x="8763000" y="3937000"/>
            <a:ext cx="812800" cy="1397000"/>
          </a:xfrm>
          <a:prstGeom prst="rect">
            <a:avLst/>
          </a:prstGeom>
          <a:solidFill>
            <a:srgbClr val="343043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0" name="תיבת טקסט 9">
            <a:extLst>
              <a:ext uri="{FF2B5EF4-FFF2-40B4-BE49-F238E27FC236}">
                <a16:creationId xmlns:a16="http://schemas.microsoft.com/office/drawing/2014/main" id="{28EE11AA-D375-3A8F-0384-1CBD0B26124A}"/>
              </a:ext>
            </a:extLst>
          </p:cNvPr>
          <p:cNvSpPr txBox="1"/>
          <p:nvPr/>
        </p:nvSpPr>
        <p:spPr>
          <a:xfrm>
            <a:off x="8534400" y="5435600"/>
            <a:ext cx="1270000" cy="276999"/>
          </a:xfrm>
          <a:prstGeom prst="rect">
            <a:avLst/>
          </a:prstGeom>
          <a:noFill/>
        </p:spPr>
        <p:txBody>
          <a:bodyPr vert="horz" wrap="square" rtlCol="1">
            <a:spAutoFit/>
          </a:bodyPr>
          <a:lstStyle/>
          <a:p>
            <a:pPr algn="ctr"/>
            <a:r>
              <a:rPr lang="he-IL" sz="1200">
                <a:solidFill>
                  <a:srgbClr val="B4A8E4"/>
                </a:solidFill>
                <a:latin typeface="Heebo" pitchFamily="2" charset="-79"/>
              </a:rPr>
              <a:t>פבר</a:t>
            </a:r>
          </a:p>
        </p:txBody>
      </p:sp>
      <p:sp>
        <p:nvSpPr>
          <p:cNvPr id="11" name="תיבת טקסט 10">
            <a:extLst>
              <a:ext uri="{FF2B5EF4-FFF2-40B4-BE49-F238E27FC236}">
                <a16:creationId xmlns:a16="http://schemas.microsoft.com/office/drawing/2014/main" id="{C27BBB02-815E-4DC7-F0D5-2AB8276C822A}"/>
              </a:ext>
            </a:extLst>
          </p:cNvPr>
          <p:cNvSpPr txBox="1"/>
          <p:nvPr/>
        </p:nvSpPr>
        <p:spPr>
          <a:xfrm>
            <a:off x="8534400" y="3606800"/>
            <a:ext cx="1270000" cy="276999"/>
          </a:xfrm>
          <a:prstGeom prst="rect">
            <a:avLst/>
          </a:prstGeom>
          <a:noFill/>
        </p:spPr>
        <p:txBody>
          <a:bodyPr vert="horz" wrap="square" rtlCol="1">
            <a:spAutoFit/>
          </a:bodyPr>
          <a:lstStyle/>
          <a:p>
            <a:pPr algn="ctr"/>
            <a:r>
              <a:rPr lang="he-IL" sz="1200">
                <a:solidFill>
                  <a:srgbClr val="FFFFFF"/>
                </a:solidFill>
                <a:latin typeface="Sora" pitchFamily="2" charset="0"/>
              </a:rPr>
              <a:t>50</a:t>
            </a:r>
          </a:p>
        </p:txBody>
      </p:sp>
      <p:sp>
        <p:nvSpPr>
          <p:cNvPr id="12" name="מלבן 11">
            <a:extLst>
              <a:ext uri="{FF2B5EF4-FFF2-40B4-BE49-F238E27FC236}">
                <a16:creationId xmlns:a16="http://schemas.microsoft.com/office/drawing/2014/main" id="{4B3A4B79-6E53-953E-E01F-17DDC134B38C}"/>
              </a:ext>
            </a:extLst>
          </p:cNvPr>
          <p:cNvSpPr/>
          <p:nvPr/>
        </p:nvSpPr>
        <p:spPr>
          <a:xfrm>
            <a:off x="7239000" y="4160520"/>
            <a:ext cx="812800" cy="1173480"/>
          </a:xfrm>
          <a:prstGeom prst="rect">
            <a:avLst/>
          </a:prstGeom>
          <a:solidFill>
            <a:srgbClr val="343043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3" name="תיבת טקסט 12">
            <a:extLst>
              <a:ext uri="{FF2B5EF4-FFF2-40B4-BE49-F238E27FC236}">
                <a16:creationId xmlns:a16="http://schemas.microsoft.com/office/drawing/2014/main" id="{02D53042-3B57-EB62-6CB7-DDE8D47A3DBB}"/>
              </a:ext>
            </a:extLst>
          </p:cNvPr>
          <p:cNvSpPr txBox="1"/>
          <p:nvPr/>
        </p:nvSpPr>
        <p:spPr>
          <a:xfrm>
            <a:off x="7010400" y="5435600"/>
            <a:ext cx="1270000" cy="276999"/>
          </a:xfrm>
          <a:prstGeom prst="rect">
            <a:avLst/>
          </a:prstGeom>
          <a:noFill/>
        </p:spPr>
        <p:txBody>
          <a:bodyPr vert="horz" wrap="square" rtlCol="1">
            <a:spAutoFit/>
          </a:bodyPr>
          <a:lstStyle/>
          <a:p>
            <a:pPr algn="ctr"/>
            <a:r>
              <a:rPr lang="he-IL" sz="1200">
                <a:solidFill>
                  <a:srgbClr val="B4A8E4"/>
                </a:solidFill>
                <a:latin typeface="Heebo" pitchFamily="2" charset="-79"/>
              </a:rPr>
              <a:t>מרץ</a:t>
            </a:r>
          </a:p>
        </p:txBody>
      </p:sp>
      <p:sp>
        <p:nvSpPr>
          <p:cNvPr id="14" name="תיבת טקסט 13">
            <a:extLst>
              <a:ext uri="{FF2B5EF4-FFF2-40B4-BE49-F238E27FC236}">
                <a16:creationId xmlns:a16="http://schemas.microsoft.com/office/drawing/2014/main" id="{971D2638-A934-3E2F-16AB-2D7AEF9BF1A1}"/>
              </a:ext>
            </a:extLst>
          </p:cNvPr>
          <p:cNvSpPr txBox="1"/>
          <p:nvPr/>
        </p:nvSpPr>
        <p:spPr>
          <a:xfrm>
            <a:off x="7010400" y="3830320"/>
            <a:ext cx="1270000" cy="276999"/>
          </a:xfrm>
          <a:prstGeom prst="rect">
            <a:avLst/>
          </a:prstGeom>
          <a:noFill/>
        </p:spPr>
        <p:txBody>
          <a:bodyPr vert="horz" wrap="square" rtlCol="1">
            <a:spAutoFit/>
          </a:bodyPr>
          <a:lstStyle/>
          <a:p>
            <a:pPr algn="ctr"/>
            <a:r>
              <a:rPr lang="he-IL" sz="1200">
                <a:solidFill>
                  <a:srgbClr val="FFFFFF"/>
                </a:solidFill>
                <a:latin typeface="Sora" pitchFamily="2" charset="0"/>
              </a:rPr>
              <a:t>42</a:t>
            </a:r>
          </a:p>
        </p:txBody>
      </p:sp>
      <p:sp>
        <p:nvSpPr>
          <p:cNvPr id="15" name="מלבן 14">
            <a:extLst>
              <a:ext uri="{FF2B5EF4-FFF2-40B4-BE49-F238E27FC236}">
                <a16:creationId xmlns:a16="http://schemas.microsoft.com/office/drawing/2014/main" id="{739DBC0F-B111-8D04-E3AF-66BD4199D386}"/>
              </a:ext>
            </a:extLst>
          </p:cNvPr>
          <p:cNvSpPr/>
          <p:nvPr/>
        </p:nvSpPr>
        <p:spPr>
          <a:xfrm>
            <a:off x="5715000" y="3434080"/>
            <a:ext cx="812800" cy="1899920"/>
          </a:xfrm>
          <a:prstGeom prst="rect">
            <a:avLst/>
          </a:prstGeom>
          <a:solidFill>
            <a:srgbClr val="343043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6" name="תיבת טקסט 15">
            <a:extLst>
              <a:ext uri="{FF2B5EF4-FFF2-40B4-BE49-F238E27FC236}">
                <a16:creationId xmlns:a16="http://schemas.microsoft.com/office/drawing/2014/main" id="{56C54F16-8808-1834-F760-E1497AC2EC61}"/>
              </a:ext>
            </a:extLst>
          </p:cNvPr>
          <p:cNvSpPr txBox="1"/>
          <p:nvPr/>
        </p:nvSpPr>
        <p:spPr>
          <a:xfrm>
            <a:off x="5486400" y="5435600"/>
            <a:ext cx="1270000" cy="276999"/>
          </a:xfrm>
          <a:prstGeom prst="rect">
            <a:avLst/>
          </a:prstGeom>
          <a:noFill/>
        </p:spPr>
        <p:txBody>
          <a:bodyPr vert="horz" wrap="square" rtlCol="1">
            <a:spAutoFit/>
          </a:bodyPr>
          <a:lstStyle/>
          <a:p>
            <a:pPr algn="ctr"/>
            <a:r>
              <a:rPr lang="he-IL" sz="1200">
                <a:solidFill>
                  <a:srgbClr val="B4A8E4"/>
                </a:solidFill>
                <a:latin typeface="Heebo" pitchFamily="2" charset="-79"/>
              </a:rPr>
              <a:t>אפר</a:t>
            </a:r>
          </a:p>
        </p:txBody>
      </p:sp>
      <p:sp>
        <p:nvSpPr>
          <p:cNvPr id="17" name="תיבת טקסט 16">
            <a:extLst>
              <a:ext uri="{FF2B5EF4-FFF2-40B4-BE49-F238E27FC236}">
                <a16:creationId xmlns:a16="http://schemas.microsoft.com/office/drawing/2014/main" id="{A170713E-0294-8CB5-0F81-3189972D68B6}"/>
              </a:ext>
            </a:extLst>
          </p:cNvPr>
          <p:cNvSpPr txBox="1"/>
          <p:nvPr/>
        </p:nvSpPr>
        <p:spPr>
          <a:xfrm>
            <a:off x="5486400" y="3103880"/>
            <a:ext cx="1270000" cy="276999"/>
          </a:xfrm>
          <a:prstGeom prst="rect">
            <a:avLst/>
          </a:prstGeom>
          <a:noFill/>
        </p:spPr>
        <p:txBody>
          <a:bodyPr vert="horz" wrap="square" rtlCol="1">
            <a:spAutoFit/>
          </a:bodyPr>
          <a:lstStyle/>
          <a:p>
            <a:pPr algn="ctr"/>
            <a:r>
              <a:rPr lang="he-IL" sz="1200">
                <a:solidFill>
                  <a:srgbClr val="FFFFFF"/>
                </a:solidFill>
                <a:latin typeface="Sora" pitchFamily="2" charset="0"/>
              </a:rPr>
              <a:t>68</a:t>
            </a:r>
          </a:p>
        </p:txBody>
      </p:sp>
      <p:sp>
        <p:nvSpPr>
          <p:cNvPr id="18" name="מלבן 17">
            <a:extLst>
              <a:ext uri="{FF2B5EF4-FFF2-40B4-BE49-F238E27FC236}">
                <a16:creationId xmlns:a16="http://schemas.microsoft.com/office/drawing/2014/main" id="{8FF67CD4-F1AF-2C21-4C98-1426B8AD87C3}"/>
              </a:ext>
            </a:extLst>
          </p:cNvPr>
          <p:cNvSpPr/>
          <p:nvPr/>
        </p:nvSpPr>
        <p:spPr>
          <a:xfrm>
            <a:off x="4191000" y="2959100"/>
            <a:ext cx="812800" cy="2374900"/>
          </a:xfrm>
          <a:prstGeom prst="rect">
            <a:avLst/>
          </a:prstGeom>
          <a:solidFill>
            <a:srgbClr val="343043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9" name="תיבת טקסט 18">
            <a:extLst>
              <a:ext uri="{FF2B5EF4-FFF2-40B4-BE49-F238E27FC236}">
                <a16:creationId xmlns:a16="http://schemas.microsoft.com/office/drawing/2014/main" id="{0FBE3B4D-1D78-D2D9-767E-04D87D139AED}"/>
              </a:ext>
            </a:extLst>
          </p:cNvPr>
          <p:cNvSpPr txBox="1"/>
          <p:nvPr/>
        </p:nvSpPr>
        <p:spPr>
          <a:xfrm>
            <a:off x="3962400" y="5435600"/>
            <a:ext cx="1270000" cy="276999"/>
          </a:xfrm>
          <a:prstGeom prst="rect">
            <a:avLst/>
          </a:prstGeom>
          <a:noFill/>
        </p:spPr>
        <p:txBody>
          <a:bodyPr vert="horz" wrap="square" rtlCol="1">
            <a:spAutoFit/>
          </a:bodyPr>
          <a:lstStyle/>
          <a:p>
            <a:pPr algn="ctr"/>
            <a:r>
              <a:rPr lang="he-IL" sz="1200">
                <a:solidFill>
                  <a:srgbClr val="B4A8E4"/>
                </a:solidFill>
                <a:latin typeface="Heebo" pitchFamily="2" charset="-79"/>
              </a:rPr>
              <a:t>מאי</a:t>
            </a:r>
          </a:p>
        </p:txBody>
      </p:sp>
      <p:sp>
        <p:nvSpPr>
          <p:cNvPr id="20" name="תיבת טקסט 19">
            <a:extLst>
              <a:ext uri="{FF2B5EF4-FFF2-40B4-BE49-F238E27FC236}">
                <a16:creationId xmlns:a16="http://schemas.microsoft.com/office/drawing/2014/main" id="{5EC5D7BE-8AF8-3DF6-3E4B-ADD6443BD526}"/>
              </a:ext>
            </a:extLst>
          </p:cNvPr>
          <p:cNvSpPr txBox="1"/>
          <p:nvPr/>
        </p:nvSpPr>
        <p:spPr>
          <a:xfrm>
            <a:off x="3962400" y="2628900"/>
            <a:ext cx="1270000" cy="276999"/>
          </a:xfrm>
          <a:prstGeom prst="rect">
            <a:avLst/>
          </a:prstGeom>
          <a:noFill/>
        </p:spPr>
        <p:txBody>
          <a:bodyPr vert="horz" wrap="square" rtlCol="1">
            <a:spAutoFit/>
          </a:bodyPr>
          <a:lstStyle/>
          <a:p>
            <a:pPr algn="ctr"/>
            <a:r>
              <a:rPr lang="he-IL" sz="1200">
                <a:solidFill>
                  <a:srgbClr val="FFFFFF"/>
                </a:solidFill>
                <a:latin typeface="Sora" pitchFamily="2" charset="0"/>
              </a:rPr>
              <a:t>85</a:t>
            </a:r>
          </a:p>
        </p:txBody>
      </p:sp>
      <p:sp>
        <p:nvSpPr>
          <p:cNvPr id="21" name="מלבן 20">
            <a:extLst>
              <a:ext uri="{FF2B5EF4-FFF2-40B4-BE49-F238E27FC236}">
                <a16:creationId xmlns:a16="http://schemas.microsoft.com/office/drawing/2014/main" id="{3EC40A9B-AEA7-A3A1-D28A-3BEDFB3F13EC}"/>
              </a:ext>
            </a:extLst>
          </p:cNvPr>
          <p:cNvSpPr/>
          <p:nvPr/>
        </p:nvSpPr>
        <p:spPr>
          <a:xfrm>
            <a:off x="2667000" y="2540000"/>
            <a:ext cx="812800" cy="2794000"/>
          </a:xfrm>
          <a:prstGeom prst="rect">
            <a:avLst/>
          </a:prstGeom>
          <a:solidFill>
            <a:srgbClr val="896EC0"/>
          </a:solidFill>
          <a:ln w="12700" cap="flat" cmpd="sng" algn="ctr">
            <a:solidFill>
              <a:srgbClr val="B4A8E4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2" name="תיבת טקסט 21">
            <a:extLst>
              <a:ext uri="{FF2B5EF4-FFF2-40B4-BE49-F238E27FC236}">
                <a16:creationId xmlns:a16="http://schemas.microsoft.com/office/drawing/2014/main" id="{5ED2930D-3816-EAB6-8F22-11B92F9E42BC}"/>
              </a:ext>
            </a:extLst>
          </p:cNvPr>
          <p:cNvSpPr txBox="1"/>
          <p:nvPr/>
        </p:nvSpPr>
        <p:spPr>
          <a:xfrm>
            <a:off x="2438400" y="5435600"/>
            <a:ext cx="1270000" cy="276999"/>
          </a:xfrm>
          <a:prstGeom prst="rect">
            <a:avLst/>
          </a:prstGeom>
          <a:noFill/>
        </p:spPr>
        <p:txBody>
          <a:bodyPr vert="horz" wrap="square" rtlCol="1">
            <a:spAutoFit/>
          </a:bodyPr>
          <a:lstStyle/>
          <a:p>
            <a:pPr algn="ctr"/>
            <a:r>
              <a:rPr lang="he-IL" sz="1200">
                <a:solidFill>
                  <a:srgbClr val="B4A8E4"/>
                </a:solidFill>
                <a:latin typeface="Heebo" pitchFamily="2" charset="-79"/>
              </a:rPr>
              <a:t>יונ</a:t>
            </a:r>
          </a:p>
        </p:txBody>
      </p:sp>
      <p:sp>
        <p:nvSpPr>
          <p:cNvPr id="23" name="תיבת טקסט 22">
            <a:extLst>
              <a:ext uri="{FF2B5EF4-FFF2-40B4-BE49-F238E27FC236}">
                <a16:creationId xmlns:a16="http://schemas.microsoft.com/office/drawing/2014/main" id="{292A40EA-86A3-4402-6ECC-AA461AD81F72}"/>
              </a:ext>
            </a:extLst>
          </p:cNvPr>
          <p:cNvSpPr txBox="1"/>
          <p:nvPr/>
        </p:nvSpPr>
        <p:spPr>
          <a:xfrm>
            <a:off x="2438400" y="2209800"/>
            <a:ext cx="1270000" cy="276999"/>
          </a:xfrm>
          <a:prstGeom prst="rect">
            <a:avLst/>
          </a:prstGeom>
          <a:noFill/>
        </p:spPr>
        <p:txBody>
          <a:bodyPr vert="horz" wrap="square" rtlCol="1">
            <a:spAutoFit/>
          </a:bodyPr>
          <a:lstStyle/>
          <a:p>
            <a:pPr algn="ctr"/>
            <a:r>
              <a:rPr lang="he-IL" sz="1200">
                <a:solidFill>
                  <a:srgbClr val="FFFFFF"/>
                </a:solidFill>
                <a:latin typeface="Sora" pitchFamily="2" charset="0"/>
              </a:rPr>
              <a:t>100</a:t>
            </a:r>
          </a:p>
        </p:txBody>
      </p:sp>
      <p:sp>
        <p:nvSpPr>
          <p:cNvPr id="24" name="מלבן 23">
            <a:extLst>
              <a:ext uri="{FF2B5EF4-FFF2-40B4-BE49-F238E27FC236}">
                <a16:creationId xmlns:a16="http://schemas.microsoft.com/office/drawing/2014/main" id="{FBF5F029-2EE7-11CF-272D-1C546990D90B}"/>
              </a:ext>
            </a:extLst>
          </p:cNvPr>
          <p:cNvSpPr/>
          <p:nvPr/>
        </p:nvSpPr>
        <p:spPr>
          <a:xfrm>
            <a:off x="1270000" y="5334000"/>
            <a:ext cx="9652000" cy="11430"/>
          </a:xfrm>
          <a:prstGeom prst="rect">
            <a:avLst/>
          </a:prstGeom>
          <a:solidFill>
            <a:srgbClr val="B4A8E4">
              <a:alpha val="50000"/>
            </a:srgbClr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5" name="תיבת טקסט 24">
            <a:extLst>
              <a:ext uri="{FF2B5EF4-FFF2-40B4-BE49-F238E27FC236}">
                <a16:creationId xmlns:a16="http://schemas.microsoft.com/office/drawing/2014/main" id="{8EEDCD46-8407-74A2-34D0-E5E066E4FB9B}"/>
              </a:ext>
            </a:extLst>
          </p:cNvPr>
          <p:cNvSpPr txBox="1"/>
          <p:nvPr/>
        </p:nvSpPr>
        <p:spPr>
          <a:xfrm>
            <a:off x="508000" y="6426200"/>
            <a:ext cx="3810000" cy="215444"/>
          </a:xfrm>
          <a:prstGeom prst="rect">
            <a:avLst/>
          </a:prstGeom>
          <a:noFill/>
        </p:spPr>
        <p:txBody>
          <a:bodyPr vert="horz" wrap="square" rtlCol="1">
            <a:spAutoFit/>
          </a:bodyPr>
          <a:lstStyle/>
          <a:p>
            <a:pPr algn="l"/>
            <a:r>
              <a:rPr lang="en-US" sz="800" spc="200">
                <a:solidFill>
                  <a:srgbClr val="B4A8E4"/>
                </a:solidFill>
                <a:latin typeface="Sora" pitchFamily="2" charset="0"/>
              </a:rPr>
              <a:t>MINDSET AI SYSTEMS</a:t>
            </a:r>
            <a:endParaRPr lang="he-IL" sz="800" spc="200">
              <a:solidFill>
                <a:srgbClr val="B4A8E4"/>
              </a:solidFill>
              <a:latin typeface="Sora" pitchFamily="2" charset="0"/>
            </a:endParaRPr>
          </a:p>
        </p:txBody>
      </p:sp>
      <p:sp>
        <p:nvSpPr>
          <p:cNvPr id="26" name="תיבת טקסט 25">
            <a:extLst>
              <a:ext uri="{FF2B5EF4-FFF2-40B4-BE49-F238E27FC236}">
                <a16:creationId xmlns:a16="http://schemas.microsoft.com/office/drawing/2014/main" id="{6BB5C175-2F86-7EC0-E640-61700C0583CF}"/>
              </a:ext>
            </a:extLst>
          </p:cNvPr>
          <p:cNvSpPr txBox="1"/>
          <p:nvPr/>
        </p:nvSpPr>
        <p:spPr>
          <a:xfrm>
            <a:off x="7874000" y="6426200"/>
            <a:ext cx="3810000" cy="215444"/>
          </a:xfrm>
          <a:prstGeom prst="rect">
            <a:avLst/>
          </a:prstGeom>
          <a:noFill/>
        </p:spPr>
        <p:txBody>
          <a:bodyPr vert="horz" wrap="square" rtlCol="1">
            <a:spAutoFit/>
          </a:bodyPr>
          <a:lstStyle/>
          <a:p>
            <a:r>
              <a:rPr lang="en-US" sz="800" spc="200">
                <a:solidFill>
                  <a:srgbClr val="B4A8E4"/>
                </a:solidFill>
                <a:latin typeface="Sora" pitchFamily="2" charset="0"/>
              </a:rPr>
              <a:t>AI YOUR MIND</a:t>
            </a:r>
            <a:endParaRPr lang="he-IL" sz="800" spc="200">
              <a:solidFill>
                <a:srgbClr val="B4A8E4"/>
              </a:solidFill>
              <a:latin typeface="Sora" pitchFamily="2" charset="0"/>
            </a:endParaRPr>
          </a:p>
        </p:txBody>
      </p:sp>
      <p:pic>
        <p:nvPicPr>
          <p:cNvPr id="28" name="תמונה 27">
            <a:extLst>
              <a:ext uri="{FF2B5EF4-FFF2-40B4-BE49-F238E27FC236}">
                <a16:creationId xmlns:a16="http://schemas.microsoft.com/office/drawing/2014/main" id="{BC15E7E5-6F9E-8328-54A3-4B14C1B5E291}"/>
              </a:ext>
            </a:extLst>
          </p:cNvPr>
          <p:cNvPicPr>
            <a:picLocks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07100" y="6375400"/>
            <a:ext cx="177800" cy="209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23370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4231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תמונה 2">
            <a:extLst>
              <a:ext uri="{FF2B5EF4-FFF2-40B4-BE49-F238E27FC236}">
                <a16:creationId xmlns:a16="http://schemas.microsoft.com/office/drawing/2014/main" id="{701B1BD4-9719-9C0D-2B4E-9F6ADC1DA675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000" y="330200"/>
            <a:ext cx="1524000" cy="323292"/>
          </a:xfrm>
          <a:prstGeom prst="rect">
            <a:avLst/>
          </a:prstGeom>
        </p:spPr>
      </p:pic>
      <p:sp>
        <p:nvSpPr>
          <p:cNvPr id="4" name="תיבת טקסט 3">
            <a:extLst>
              <a:ext uri="{FF2B5EF4-FFF2-40B4-BE49-F238E27FC236}">
                <a16:creationId xmlns:a16="http://schemas.microsoft.com/office/drawing/2014/main" id="{D68B68ED-6E05-A1EA-6CD3-9D70D9274341}"/>
              </a:ext>
            </a:extLst>
          </p:cNvPr>
          <p:cNvSpPr txBox="1"/>
          <p:nvPr/>
        </p:nvSpPr>
        <p:spPr>
          <a:xfrm>
            <a:off x="3048000" y="787400"/>
            <a:ext cx="8636000" cy="584775"/>
          </a:xfrm>
          <a:prstGeom prst="rect">
            <a:avLst/>
          </a:prstGeom>
          <a:noFill/>
        </p:spPr>
        <p:txBody>
          <a:bodyPr vert="horz" wrap="square" rtlCol="1">
            <a:spAutoFit/>
          </a:bodyPr>
          <a:lstStyle/>
          <a:p>
            <a:r>
              <a:rPr lang="he-IL" sz="3200">
                <a:solidFill>
                  <a:srgbClr val="FFFFFF"/>
                </a:solidFill>
                <a:latin typeface="Heebo ExtraBold" pitchFamily="2" charset="-79"/>
              </a:rPr>
              <a:t>טבלה ממותגת</a:t>
            </a:r>
          </a:p>
        </p:txBody>
      </p:sp>
      <p:sp>
        <p:nvSpPr>
          <p:cNvPr id="5" name="מלבן 4">
            <a:extLst>
              <a:ext uri="{FF2B5EF4-FFF2-40B4-BE49-F238E27FC236}">
                <a16:creationId xmlns:a16="http://schemas.microsoft.com/office/drawing/2014/main" id="{55C98CF2-B942-AFFF-80D1-72F15E1B758B}"/>
              </a:ext>
            </a:extLst>
          </p:cNvPr>
          <p:cNvSpPr/>
          <p:nvPr/>
        </p:nvSpPr>
        <p:spPr>
          <a:xfrm>
            <a:off x="508000" y="1625600"/>
            <a:ext cx="11176000" cy="11430"/>
          </a:xfrm>
          <a:prstGeom prst="rect">
            <a:avLst/>
          </a:prstGeom>
          <a:solidFill>
            <a:srgbClr val="B4A8E4">
              <a:alpha val="40000"/>
            </a:srgbClr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graphicFrame>
        <p:nvGraphicFramePr>
          <p:cNvPr id="6" name="טבלה 5">
            <a:extLst>
              <a:ext uri="{FF2B5EF4-FFF2-40B4-BE49-F238E27FC236}">
                <a16:creationId xmlns:a16="http://schemas.microsoft.com/office/drawing/2014/main" id="{746958E2-0FE0-D0D1-2D92-FC38B76EA86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26871371"/>
              </p:ext>
            </p:extLst>
          </p:nvPr>
        </p:nvGraphicFramePr>
        <p:xfrm>
          <a:off x="1016000" y="2032000"/>
          <a:ext cx="10160000" cy="304800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3386667">
                  <a:extLst>
                    <a:ext uri="{9D8B030D-6E8A-4147-A177-3AD203B41FA5}">
                      <a16:colId xmlns:a16="http://schemas.microsoft.com/office/drawing/2014/main" val="3673644227"/>
                    </a:ext>
                  </a:extLst>
                </a:gridCol>
                <a:gridCol w="3386667">
                  <a:extLst>
                    <a:ext uri="{9D8B030D-6E8A-4147-A177-3AD203B41FA5}">
                      <a16:colId xmlns:a16="http://schemas.microsoft.com/office/drawing/2014/main" val="1306933731"/>
                    </a:ext>
                  </a:extLst>
                </a:gridCol>
                <a:gridCol w="3386667">
                  <a:extLst>
                    <a:ext uri="{9D8B030D-6E8A-4147-A177-3AD203B41FA5}">
                      <a16:colId xmlns:a16="http://schemas.microsoft.com/office/drawing/2014/main" val="3599620896"/>
                    </a:ext>
                  </a:extLst>
                </a:gridCol>
              </a:tblGrid>
              <a:tr h="762000">
                <a:tc>
                  <a:txBody>
                    <a:bodyPr/>
                    <a:lstStyle/>
                    <a:p>
                      <a:pPr algn="ctr" rtl="1"/>
                      <a:r>
                        <a:rPr lang="he-IL" sz="1500" b="1">
                          <a:solidFill>
                            <a:srgbClr val="FFFFFF"/>
                          </a:solidFill>
                          <a:latin typeface="Heebo" pitchFamily="2" charset="-79"/>
                        </a:rPr>
                        <a:t>שלב</a:t>
                      </a:r>
                    </a:p>
                  </a:txBody>
                  <a:tcPr>
                    <a:solidFill>
                      <a:srgbClr val="4A3B7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500" b="1">
                          <a:solidFill>
                            <a:srgbClr val="FFFFFF"/>
                          </a:solidFill>
                          <a:latin typeface="Heebo" pitchFamily="2" charset="-79"/>
                        </a:rPr>
                        <a:t>זמן</a:t>
                      </a:r>
                    </a:p>
                  </a:txBody>
                  <a:tcPr>
                    <a:solidFill>
                      <a:srgbClr val="4A3B7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500" b="1">
                          <a:solidFill>
                            <a:srgbClr val="FFFFFF"/>
                          </a:solidFill>
                          <a:latin typeface="Heebo" pitchFamily="2" charset="-79"/>
                        </a:rPr>
                        <a:t>עלות</a:t>
                      </a:r>
                    </a:p>
                  </a:txBody>
                  <a:tcPr>
                    <a:solidFill>
                      <a:srgbClr val="4A3B7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4656950"/>
                  </a:ext>
                </a:extLst>
              </a:tr>
              <a:tr h="762000">
                <a:tc>
                  <a:txBody>
                    <a:bodyPr/>
                    <a:lstStyle/>
                    <a:p>
                      <a:pPr algn="ctr" rtl="1"/>
                      <a:r>
                        <a:rPr lang="he-IL" sz="1400">
                          <a:solidFill>
                            <a:srgbClr val="FFFFFF"/>
                          </a:solidFill>
                          <a:latin typeface="Heebo" pitchFamily="2" charset="-79"/>
                        </a:rPr>
                        <a:t>אפיון</a:t>
                      </a:r>
                    </a:p>
                  </a:txBody>
                  <a:tcPr>
                    <a:solidFill>
                      <a:srgbClr val="25232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400">
                          <a:solidFill>
                            <a:srgbClr val="FFFFFF"/>
                          </a:solidFill>
                          <a:latin typeface="Heebo" pitchFamily="2" charset="-79"/>
                        </a:rPr>
                        <a:t>שבועיים</a:t>
                      </a:r>
                    </a:p>
                  </a:txBody>
                  <a:tcPr>
                    <a:solidFill>
                      <a:srgbClr val="25232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400">
                          <a:solidFill>
                            <a:srgbClr val="FFFFFF"/>
                          </a:solidFill>
                          <a:latin typeface="Heebo" pitchFamily="2" charset="-79"/>
                        </a:rPr>
                        <a:t>5,000 שח</a:t>
                      </a:r>
                    </a:p>
                  </a:txBody>
                  <a:tcPr>
                    <a:solidFill>
                      <a:srgbClr val="25232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7795046"/>
                  </a:ext>
                </a:extLst>
              </a:tr>
              <a:tr h="762000">
                <a:tc>
                  <a:txBody>
                    <a:bodyPr/>
                    <a:lstStyle/>
                    <a:p>
                      <a:pPr algn="ctr" rtl="1"/>
                      <a:r>
                        <a:rPr lang="he-IL" sz="1400">
                          <a:solidFill>
                            <a:srgbClr val="FFFFFF"/>
                          </a:solidFill>
                          <a:latin typeface="Heebo" pitchFamily="2" charset="-79"/>
                        </a:rPr>
                        <a:t>פיתוח</a:t>
                      </a:r>
                    </a:p>
                  </a:txBody>
                  <a:tcPr>
                    <a:solidFill>
                      <a:srgbClr val="34304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400">
                          <a:solidFill>
                            <a:srgbClr val="FFFFFF"/>
                          </a:solidFill>
                          <a:latin typeface="Heebo" pitchFamily="2" charset="-79"/>
                        </a:rPr>
                        <a:t>חודש</a:t>
                      </a:r>
                    </a:p>
                  </a:txBody>
                  <a:tcPr>
                    <a:solidFill>
                      <a:srgbClr val="34304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400">
                          <a:solidFill>
                            <a:srgbClr val="FFFFFF"/>
                          </a:solidFill>
                          <a:latin typeface="Heebo" pitchFamily="2" charset="-79"/>
                        </a:rPr>
                        <a:t>12,000 שח</a:t>
                      </a:r>
                    </a:p>
                  </a:txBody>
                  <a:tcPr>
                    <a:solidFill>
                      <a:srgbClr val="34304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02852123"/>
                  </a:ext>
                </a:extLst>
              </a:tr>
              <a:tr h="762000">
                <a:tc>
                  <a:txBody>
                    <a:bodyPr/>
                    <a:lstStyle/>
                    <a:p>
                      <a:pPr algn="ctr" rtl="1"/>
                      <a:r>
                        <a:rPr lang="he-IL" sz="1400">
                          <a:solidFill>
                            <a:srgbClr val="FFFFFF"/>
                          </a:solidFill>
                          <a:latin typeface="Heebo" pitchFamily="2" charset="-79"/>
                        </a:rPr>
                        <a:t>ליווי</a:t>
                      </a:r>
                    </a:p>
                  </a:txBody>
                  <a:tcPr>
                    <a:solidFill>
                      <a:srgbClr val="25232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400">
                          <a:solidFill>
                            <a:srgbClr val="FFFFFF"/>
                          </a:solidFill>
                          <a:latin typeface="Heebo" pitchFamily="2" charset="-79"/>
                        </a:rPr>
                        <a:t>שוטף</a:t>
                      </a:r>
                    </a:p>
                  </a:txBody>
                  <a:tcPr>
                    <a:solidFill>
                      <a:srgbClr val="25232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400">
                          <a:solidFill>
                            <a:srgbClr val="FFFFFF"/>
                          </a:solidFill>
                          <a:latin typeface="Heebo" pitchFamily="2" charset="-79"/>
                        </a:rPr>
                        <a:t>חודשי</a:t>
                      </a:r>
                    </a:p>
                  </a:txBody>
                  <a:tcPr>
                    <a:solidFill>
                      <a:srgbClr val="25232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3117765"/>
                  </a:ext>
                </a:extLst>
              </a:tr>
            </a:tbl>
          </a:graphicData>
        </a:graphic>
      </p:graphicFrame>
      <p:sp>
        <p:nvSpPr>
          <p:cNvPr id="7" name="תיבת טקסט 6">
            <a:extLst>
              <a:ext uri="{FF2B5EF4-FFF2-40B4-BE49-F238E27FC236}">
                <a16:creationId xmlns:a16="http://schemas.microsoft.com/office/drawing/2014/main" id="{F0158DE3-6420-4CAC-C1CA-CCD846EBCDBF}"/>
              </a:ext>
            </a:extLst>
          </p:cNvPr>
          <p:cNvSpPr txBox="1"/>
          <p:nvPr/>
        </p:nvSpPr>
        <p:spPr>
          <a:xfrm>
            <a:off x="508000" y="6426200"/>
            <a:ext cx="3810000" cy="215444"/>
          </a:xfrm>
          <a:prstGeom prst="rect">
            <a:avLst/>
          </a:prstGeom>
          <a:noFill/>
        </p:spPr>
        <p:txBody>
          <a:bodyPr vert="horz" wrap="square" rtlCol="1">
            <a:spAutoFit/>
          </a:bodyPr>
          <a:lstStyle/>
          <a:p>
            <a:pPr algn="l"/>
            <a:r>
              <a:rPr lang="en-US" sz="800" spc="200">
                <a:solidFill>
                  <a:srgbClr val="B4A8E4"/>
                </a:solidFill>
                <a:latin typeface="Sora" pitchFamily="2" charset="0"/>
              </a:rPr>
              <a:t>MINDSET AI SYSTEMS</a:t>
            </a:r>
            <a:endParaRPr lang="he-IL" sz="800" spc="200">
              <a:solidFill>
                <a:srgbClr val="B4A8E4"/>
              </a:solidFill>
              <a:latin typeface="Sora" pitchFamily="2" charset="0"/>
            </a:endParaRPr>
          </a:p>
        </p:txBody>
      </p:sp>
      <p:sp>
        <p:nvSpPr>
          <p:cNvPr id="8" name="תיבת טקסט 7">
            <a:extLst>
              <a:ext uri="{FF2B5EF4-FFF2-40B4-BE49-F238E27FC236}">
                <a16:creationId xmlns:a16="http://schemas.microsoft.com/office/drawing/2014/main" id="{CE7089BF-308A-35F3-0B86-E7CEF92D143C}"/>
              </a:ext>
            </a:extLst>
          </p:cNvPr>
          <p:cNvSpPr txBox="1"/>
          <p:nvPr/>
        </p:nvSpPr>
        <p:spPr>
          <a:xfrm>
            <a:off x="7874000" y="6426200"/>
            <a:ext cx="3810000" cy="215444"/>
          </a:xfrm>
          <a:prstGeom prst="rect">
            <a:avLst/>
          </a:prstGeom>
          <a:noFill/>
        </p:spPr>
        <p:txBody>
          <a:bodyPr vert="horz" wrap="square" rtlCol="1">
            <a:spAutoFit/>
          </a:bodyPr>
          <a:lstStyle/>
          <a:p>
            <a:r>
              <a:rPr lang="en-US" sz="800" spc="200">
                <a:solidFill>
                  <a:srgbClr val="B4A8E4"/>
                </a:solidFill>
                <a:latin typeface="Sora" pitchFamily="2" charset="0"/>
              </a:rPr>
              <a:t>AI YOUR MIND</a:t>
            </a:r>
            <a:endParaRPr lang="he-IL" sz="800" spc="200">
              <a:solidFill>
                <a:srgbClr val="B4A8E4"/>
              </a:solidFill>
              <a:latin typeface="Sora" pitchFamily="2" charset="0"/>
            </a:endParaRPr>
          </a:p>
        </p:txBody>
      </p:sp>
      <p:pic>
        <p:nvPicPr>
          <p:cNvPr id="10" name="תמונה 9">
            <a:extLst>
              <a:ext uri="{FF2B5EF4-FFF2-40B4-BE49-F238E27FC236}">
                <a16:creationId xmlns:a16="http://schemas.microsoft.com/office/drawing/2014/main" id="{72D79CB0-25FA-EDC8-9FB0-EB84F4298C67}"/>
              </a:ext>
            </a:extLst>
          </p:cNvPr>
          <p:cNvPicPr>
            <a:picLocks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07100" y="6375400"/>
            <a:ext cx="177800" cy="209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990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4231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תמונה 2">
            <a:extLst>
              <a:ext uri="{FF2B5EF4-FFF2-40B4-BE49-F238E27FC236}">
                <a16:creationId xmlns:a16="http://schemas.microsoft.com/office/drawing/2014/main" id="{7E251E75-93BC-8933-0EE0-21ECF17BE11E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000" y="330200"/>
            <a:ext cx="1524000" cy="323292"/>
          </a:xfrm>
          <a:prstGeom prst="rect">
            <a:avLst/>
          </a:prstGeom>
        </p:spPr>
      </p:pic>
      <p:sp>
        <p:nvSpPr>
          <p:cNvPr id="4" name="תיבת טקסט 3">
            <a:extLst>
              <a:ext uri="{FF2B5EF4-FFF2-40B4-BE49-F238E27FC236}">
                <a16:creationId xmlns:a16="http://schemas.microsoft.com/office/drawing/2014/main" id="{38E93ECF-EF36-711B-8F95-99831E05ABF1}"/>
              </a:ext>
            </a:extLst>
          </p:cNvPr>
          <p:cNvSpPr txBox="1"/>
          <p:nvPr/>
        </p:nvSpPr>
        <p:spPr>
          <a:xfrm>
            <a:off x="3048000" y="787400"/>
            <a:ext cx="8636000" cy="584775"/>
          </a:xfrm>
          <a:prstGeom prst="rect">
            <a:avLst/>
          </a:prstGeom>
          <a:noFill/>
        </p:spPr>
        <p:txBody>
          <a:bodyPr vert="horz" wrap="square" rtlCol="1">
            <a:spAutoFit/>
          </a:bodyPr>
          <a:lstStyle/>
          <a:p>
            <a:r>
              <a:rPr lang="he-IL" sz="3200">
                <a:solidFill>
                  <a:srgbClr val="FFFFFF"/>
                </a:solidFill>
                <a:latin typeface="Heebo ExtraBold" pitchFamily="2" charset="-79"/>
              </a:rPr>
              <a:t>איך זה עובד</a:t>
            </a:r>
          </a:p>
        </p:txBody>
      </p:sp>
      <p:sp>
        <p:nvSpPr>
          <p:cNvPr id="5" name="מלבן 4">
            <a:extLst>
              <a:ext uri="{FF2B5EF4-FFF2-40B4-BE49-F238E27FC236}">
                <a16:creationId xmlns:a16="http://schemas.microsoft.com/office/drawing/2014/main" id="{B6C5137B-F513-7109-CE5D-C533BF7BABD7}"/>
              </a:ext>
            </a:extLst>
          </p:cNvPr>
          <p:cNvSpPr/>
          <p:nvPr/>
        </p:nvSpPr>
        <p:spPr>
          <a:xfrm>
            <a:off x="508000" y="1625600"/>
            <a:ext cx="11176000" cy="11430"/>
          </a:xfrm>
          <a:prstGeom prst="rect">
            <a:avLst/>
          </a:prstGeom>
          <a:solidFill>
            <a:srgbClr val="B4A8E4">
              <a:alpha val="40000"/>
            </a:srgbClr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6" name="מלבן 5">
            <a:extLst>
              <a:ext uri="{FF2B5EF4-FFF2-40B4-BE49-F238E27FC236}">
                <a16:creationId xmlns:a16="http://schemas.microsoft.com/office/drawing/2014/main" id="{8F7F547F-09E5-C53E-AE9E-2940246757F6}"/>
              </a:ext>
            </a:extLst>
          </p:cNvPr>
          <p:cNvSpPr/>
          <p:nvPr/>
        </p:nvSpPr>
        <p:spPr>
          <a:xfrm>
            <a:off x="1524000" y="3327400"/>
            <a:ext cx="9144000" cy="15240"/>
          </a:xfrm>
          <a:prstGeom prst="rect">
            <a:avLst/>
          </a:prstGeom>
          <a:solidFill>
            <a:srgbClr val="B4A8E4">
              <a:alpha val="50000"/>
            </a:srgbClr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7" name="אליפסה 6">
            <a:extLst>
              <a:ext uri="{FF2B5EF4-FFF2-40B4-BE49-F238E27FC236}">
                <a16:creationId xmlns:a16="http://schemas.microsoft.com/office/drawing/2014/main" id="{FACFF044-EC54-84E7-6CAD-67900144EAC2}"/>
              </a:ext>
            </a:extLst>
          </p:cNvPr>
          <p:cNvSpPr/>
          <p:nvPr/>
        </p:nvSpPr>
        <p:spPr>
          <a:xfrm>
            <a:off x="9702800" y="2997200"/>
            <a:ext cx="660400" cy="660400"/>
          </a:xfrm>
          <a:prstGeom prst="ellipse">
            <a:avLst/>
          </a:prstGeom>
          <a:solidFill>
            <a:srgbClr val="896EC0"/>
          </a:solidFill>
          <a:ln w="12700" cap="flat" cmpd="sng" algn="ctr">
            <a:solidFill>
              <a:srgbClr val="B4A8E4">
                <a:alpha val="60000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2000" b="1">
                <a:solidFill>
                  <a:srgbClr val="FFFFFF"/>
                </a:solidFill>
                <a:latin typeface="Sora" pitchFamily="2" charset="0"/>
              </a:rPr>
              <a:t>1</a:t>
            </a:r>
          </a:p>
        </p:txBody>
      </p:sp>
      <p:sp>
        <p:nvSpPr>
          <p:cNvPr id="8" name="תיבת טקסט 7">
            <a:extLst>
              <a:ext uri="{FF2B5EF4-FFF2-40B4-BE49-F238E27FC236}">
                <a16:creationId xmlns:a16="http://schemas.microsoft.com/office/drawing/2014/main" id="{4C6E9D56-2E26-C4D1-235C-1FEC65144E8A}"/>
              </a:ext>
            </a:extLst>
          </p:cNvPr>
          <p:cNvSpPr txBox="1"/>
          <p:nvPr/>
        </p:nvSpPr>
        <p:spPr>
          <a:xfrm>
            <a:off x="9017000" y="3937000"/>
            <a:ext cx="2032000" cy="307777"/>
          </a:xfrm>
          <a:prstGeom prst="rect">
            <a:avLst/>
          </a:prstGeom>
          <a:noFill/>
        </p:spPr>
        <p:txBody>
          <a:bodyPr vert="horz" wrap="square" rtlCol="1">
            <a:spAutoFit/>
          </a:bodyPr>
          <a:lstStyle/>
          <a:p>
            <a:pPr algn="ctr"/>
            <a:r>
              <a:rPr lang="he-IL" sz="1400">
                <a:solidFill>
                  <a:srgbClr val="FFFFFF"/>
                </a:solidFill>
                <a:latin typeface="Heebo" pitchFamily="2" charset="-79"/>
              </a:rPr>
              <a:t>אפיון וצרכים</a:t>
            </a:r>
          </a:p>
        </p:txBody>
      </p:sp>
      <p:sp>
        <p:nvSpPr>
          <p:cNvPr id="9" name="אליפסה 8">
            <a:extLst>
              <a:ext uri="{FF2B5EF4-FFF2-40B4-BE49-F238E27FC236}">
                <a16:creationId xmlns:a16="http://schemas.microsoft.com/office/drawing/2014/main" id="{4DFA9EB5-15D8-494F-48CF-C8F3BE81CE10}"/>
              </a:ext>
            </a:extLst>
          </p:cNvPr>
          <p:cNvSpPr/>
          <p:nvPr/>
        </p:nvSpPr>
        <p:spPr>
          <a:xfrm>
            <a:off x="7162800" y="2997200"/>
            <a:ext cx="660400" cy="660400"/>
          </a:xfrm>
          <a:prstGeom prst="ellipse">
            <a:avLst/>
          </a:prstGeom>
          <a:solidFill>
            <a:srgbClr val="343043"/>
          </a:solidFill>
          <a:ln w="12700" cap="flat" cmpd="sng" algn="ctr">
            <a:solidFill>
              <a:srgbClr val="B4A8E4">
                <a:alpha val="60000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2000" b="1">
                <a:solidFill>
                  <a:srgbClr val="FFFFFF"/>
                </a:solidFill>
                <a:latin typeface="Sora" pitchFamily="2" charset="0"/>
              </a:rPr>
              <a:t>2</a:t>
            </a:r>
          </a:p>
        </p:txBody>
      </p:sp>
      <p:sp>
        <p:nvSpPr>
          <p:cNvPr id="10" name="תיבת טקסט 9">
            <a:extLst>
              <a:ext uri="{FF2B5EF4-FFF2-40B4-BE49-F238E27FC236}">
                <a16:creationId xmlns:a16="http://schemas.microsoft.com/office/drawing/2014/main" id="{9DCD7D2E-AC01-1603-EAD9-FF1007433C7F}"/>
              </a:ext>
            </a:extLst>
          </p:cNvPr>
          <p:cNvSpPr txBox="1"/>
          <p:nvPr/>
        </p:nvSpPr>
        <p:spPr>
          <a:xfrm>
            <a:off x="6477000" y="3937000"/>
            <a:ext cx="2032000" cy="307777"/>
          </a:xfrm>
          <a:prstGeom prst="rect">
            <a:avLst/>
          </a:prstGeom>
          <a:noFill/>
        </p:spPr>
        <p:txBody>
          <a:bodyPr vert="horz" wrap="square" rtlCol="1">
            <a:spAutoFit/>
          </a:bodyPr>
          <a:lstStyle/>
          <a:p>
            <a:pPr algn="ctr"/>
            <a:r>
              <a:rPr lang="he-IL" sz="1400">
                <a:solidFill>
                  <a:srgbClr val="FFFFFF"/>
                </a:solidFill>
                <a:latin typeface="Heebo" pitchFamily="2" charset="-79"/>
              </a:rPr>
              <a:t>בנייה והטמעה</a:t>
            </a:r>
          </a:p>
        </p:txBody>
      </p:sp>
      <p:sp>
        <p:nvSpPr>
          <p:cNvPr id="11" name="אליפסה 10">
            <a:extLst>
              <a:ext uri="{FF2B5EF4-FFF2-40B4-BE49-F238E27FC236}">
                <a16:creationId xmlns:a16="http://schemas.microsoft.com/office/drawing/2014/main" id="{5250B807-91E2-ECE6-CB02-8F932C301B44}"/>
              </a:ext>
            </a:extLst>
          </p:cNvPr>
          <p:cNvSpPr/>
          <p:nvPr/>
        </p:nvSpPr>
        <p:spPr>
          <a:xfrm>
            <a:off x="4622800" y="2997200"/>
            <a:ext cx="660400" cy="660400"/>
          </a:xfrm>
          <a:prstGeom prst="ellipse">
            <a:avLst/>
          </a:prstGeom>
          <a:solidFill>
            <a:srgbClr val="343043"/>
          </a:solidFill>
          <a:ln w="12700" cap="flat" cmpd="sng" algn="ctr">
            <a:solidFill>
              <a:srgbClr val="B4A8E4">
                <a:alpha val="60000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2000" b="1">
                <a:solidFill>
                  <a:srgbClr val="FFFFFF"/>
                </a:solidFill>
                <a:latin typeface="Sora" pitchFamily="2" charset="0"/>
              </a:rPr>
              <a:t>3</a:t>
            </a:r>
          </a:p>
        </p:txBody>
      </p:sp>
      <p:sp>
        <p:nvSpPr>
          <p:cNvPr id="12" name="תיבת טקסט 11">
            <a:extLst>
              <a:ext uri="{FF2B5EF4-FFF2-40B4-BE49-F238E27FC236}">
                <a16:creationId xmlns:a16="http://schemas.microsoft.com/office/drawing/2014/main" id="{F6A7342E-55BF-0B5A-2369-E13363964A22}"/>
              </a:ext>
            </a:extLst>
          </p:cNvPr>
          <p:cNvSpPr txBox="1"/>
          <p:nvPr/>
        </p:nvSpPr>
        <p:spPr>
          <a:xfrm>
            <a:off x="3937000" y="3937000"/>
            <a:ext cx="2032000" cy="307777"/>
          </a:xfrm>
          <a:prstGeom prst="rect">
            <a:avLst/>
          </a:prstGeom>
          <a:noFill/>
        </p:spPr>
        <p:txBody>
          <a:bodyPr vert="horz" wrap="square" rtlCol="1">
            <a:spAutoFit/>
          </a:bodyPr>
          <a:lstStyle/>
          <a:p>
            <a:pPr algn="ctr"/>
            <a:r>
              <a:rPr lang="he-IL" sz="1400">
                <a:solidFill>
                  <a:srgbClr val="FFFFFF"/>
                </a:solidFill>
                <a:latin typeface="Heebo" pitchFamily="2" charset="-79"/>
              </a:rPr>
              <a:t>הדרכה</a:t>
            </a:r>
          </a:p>
        </p:txBody>
      </p:sp>
      <p:sp>
        <p:nvSpPr>
          <p:cNvPr id="13" name="אליפסה 12">
            <a:extLst>
              <a:ext uri="{FF2B5EF4-FFF2-40B4-BE49-F238E27FC236}">
                <a16:creationId xmlns:a16="http://schemas.microsoft.com/office/drawing/2014/main" id="{26FC855A-3426-FAFA-F0D8-3156FFA83C51}"/>
              </a:ext>
            </a:extLst>
          </p:cNvPr>
          <p:cNvSpPr/>
          <p:nvPr/>
        </p:nvSpPr>
        <p:spPr>
          <a:xfrm>
            <a:off x="2082800" y="2997200"/>
            <a:ext cx="660400" cy="660400"/>
          </a:xfrm>
          <a:prstGeom prst="ellipse">
            <a:avLst/>
          </a:prstGeom>
          <a:solidFill>
            <a:srgbClr val="343043"/>
          </a:solidFill>
          <a:ln w="12700" cap="flat" cmpd="sng" algn="ctr">
            <a:solidFill>
              <a:srgbClr val="B4A8E4">
                <a:alpha val="60000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2000" b="1">
                <a:solidFill>
                  <a:srgbClr val="FFFFFF"/>
                </a:solidFill>
                <a:latin typeface="Sora" pitchFamily="2" charset="0"/>
              </a:rPr>
              <a:t>4</a:t>
            </a:r>
          </a:p>
        </p:txBody>
      </p:sp>
      <p:sp>
        <p:nvSpPr>
          <p:cNvPr id="14" name="תיבת טקסט 13">
            <a:extLst>
              <a:ext uri="{FF2B5EF4-FFF2-40B4-BE49-F238E27FC236}">
                <a16:creationId xmlns:a16="http://schemas.microsoft.com/office/drawing/2014/main" id="{207F4124-F881-0940-BE5E-D2DE30273A96}"/>
              </a:ext>
            </a:extLst>
          </p:cNvPr>
          <p:cNvSpPr txBox="1"/>
          <p:nvPr/>
        </p:nvSpPr>
        <p:spPr>
          <a:xfrm>
            <a:off x="1397000" y="3937000"/>
            <a:ext cx="2032000" cy="307777"/>
          </a:xfrm>
          <a:prstGeom prst="rect">
            <a:avLst/>
          </a:prstGeom>
          <a:noFill/>
        </p:spPr>
        <p:txBody>
          <a:bodyPr vert="horz" wrap="square" rtlCol="1">
            <a:spAutoFit/>
          </a:bodyPr>
          <a:lstStyle/>
          <a:p>
            <a:pPr algn="ctr"/>
            <a:r>
              <a:rPr lang="he-IL" sz="1400">
                <a:solidFill>
                  <a:srgbClr val="FFFFFF"/>
                </a:solidFill>
                <a:latin typeface="Heebo" pitchFamily="2" charset="-79"/>
              </a:rPr>
              <a:t>ליווי שוטף</a:t>
            </a:r>
          </a:p>
        </p:txBody>
      </p:sp>
      <p:sp>
        <p:nvSpPr>
          <p:cNvPr id="15" name="תיבת טקסט 14">
            <a:extLst>
              <a:ext uri="{FF2B5EF4-FFF2-40B4-BE49-F238E27FC236}">
                <a16:creationId xmlns:a16="http://schemas.microsoft.com/office/drawing/2014/main" id="{820F2C0C-C31E-4CB5-3005-3C3E8C0AD134}"/>
              </a:ext>
            </a:extLst>
          </p:cNvPr>
          <p:cNvSpPr txBox="1"/>
          <p:nvPr/>
        </p:nvSpPr>
        <p:spPr>
          <a:xfrm>
            <a:off x="508000" y="6426200"/>
            <a:ext cx="3810000" cy="215444"/>
          </a:xfrm>
          <a:prstGeom prst="rect">
            <a:avLst/>
          </a:prstGeom>
          <a:noFill/>
        </p:spPr>
        <p:txBody>
          <a:bodyPr vert="horz" wrap="square" rtlCol="1">
            <a:spAutoFit/>
          </a:bodyPr>
          <a:lstStyle/>
          <a:p>
            <a:pPr algn="l"/>
            <a:r>
              <a:rPr lang="en-US" sz="800" spc="200">
                <a:solidFill>
                  <a:srgbClr val="B4A8E4"/>
                </a:solidFill>
                <a:latin typeface="Sora" pitchFamily="2" charset="0"/>
              </a:rPr>
              <a:t>MINDSET AI SYSTEMS</a:t>
            </a:r>
            <a:endParaRPr lang="he-IL" sz="800" spc="200">
              <a:solidFill>
                <a:srgbClr val="B4A8E4"/>
              </a:solidFill>
              <a:latin typeface="Sora" pitchFamily="2" charset="0"/>
            </a:endParaRPr>
          </a:p>
        </p:txBody>
      </p:sp>
      <p:sp>
        <p:nvSpPr>
          <p:cNvPr id="16" name="תיבת טקסט 15">
            <a:extLst>
              <a:ext uri="{FF2B5EF4-FFF2-40B4-BE49-F238E27FC236}">
                <a16:creationId xmlns:a16="http://schemas.microsoft.com/office/drawing/2014/main" id="{5A6B92BF-D28D-5029-7A20-D83EF5874831}"/>
              </a:ext>
            </a:extLst>
          </p:cNvPr>
          <p:cNvSpPr txBox="1"/>
          <p:nvPr/>
        </p:nvSpPr>
        <p:spPr>
          <a:xfrm>
            <a:off x="7874000" y="6426200"/>
            <a:ext cx="3810000" cy="215444"/>
          </a:xfrm>
          <a:prstGeom prst="rect">
            <a:avLst/>
          </a:prstGeom>
          <a:noFill/>
        </p:spPr>
        <p:txBody>
          <a:bodyPr vert="horz" wrap="square" rtlCol="1">
            <a:spAutoFit/>
          </a:bodyPr>
          <a:lstStyle/>
          <a:p>
            <a:r>
              <a:rPr lang="en-US" sz="800" spc="200">
                <a:solidFill>
                  <a:srgbClr val="B4A8E4"/>
                </a:solidFill>
                <a:latin typeface="Sora" pitchFamily="2" charset="0"/>
              </a:rPr>
              <a:t>AI YOUR MIND</a:t>
            </a:r>
            <a:endParaRPr lang="he-IL" sz="800" spc="200">
              <a:solidFill>
                <a:srgbClr val="B4A8E4"/>
              </a:solidFill>
              <a:latin typeface="Sora" pitchFamily="2" charset="0"/>
            </a:endParaRPr>
          </a:p>
        </p:txBody>
      </p:sp>
      <p:pic>
        <p:nvPicPr>
          <p:cNvPr id="18" name="תמונה 17">
            <a:extLst>
              <a:ext uri="{FF2B5EF4-FFF2-40B4-BE49-F238E27FC236}">
                <a16:creationId xmlns:a16="http://schemas.microsoft.com/office/drawing/2014/main" id="{56A6DA71-20EB-4696-7CBF-09B66C5994C4}"/>
              </a:ext>
            </a:extLst>
          </p:cNvPr>
          <p:cNvPicPr>
            <a:picLocks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07100" y="6375400"/>
            <a:ext cx="177800" cy="209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0499601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268</Words>
  <Application>Microsoft Office PowerPoint</Application>
  <PresentationFormat>מותאם אישית</PresentationFormat>
  <Paragraphs>106</Paragraphs>
  <Slides>12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7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12</vt:i4>
      </vt:variant>
    </vt:vector>
  </HeadingPairs>
  <TitlesOfParts>
    <vt:vector size="20" baseType="lpstr">
      <vt:lpstr>Aptos</vt:lpstr>
      <vt:lpstr>Aptos Display</vt:lpstr>
      <vt:lpstr>Arial</vt:lpstr>
      <vt:lpstr>Heebo</vt:lpstr>
      <vt:lpstr>Heebo ExtraBold</vt:lpstr>
      <vt:lpstr>Sora</vt:lpstr>
      <vt:lpstr>Sora ExtraBold</vt:lpstr>
      <vt:lpstr>ערכת נושא Office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Netanella vanunu</dc:creator>
  <cp:lastModifiedBy>Netanella vanunu</cp:lastModifiedBy>
  <cp:revision>1</cp:revision>
  <dcterms:created xsi:type="dcterms:W3CDTF">2026-07-03T14:09:55Z</dcterms:created>
  <dcterms:modified xsi:type="dcterms:W3CDTF">2026-07-03T14:09:55Z</dcterms:modified>
</cp:coreProperties>
</file>